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0" r:id="rId1"/>
    <p:sldMasterId id="2147483741" r:id="rId2"/>
    <p:sldMasterId id="2147483742" r:id="rId3"/>
    <p:sldMasterId id="2147483743" r:id="rId4"/>
    <p:sldMasterId id="2147483744" r:id="rId5"/>
  </p:sldMasterIdLst>
  <p:notesMasterIdLst>
    <p:notesMasterId r:id="rId2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Georgia" panose="02040502050405020303" pitchFamily="18" charset="0"/>
      <p:regular r:id="rId29"/>
      <p:bold r:id="rId30"/>
      <p:italic r:id="rId31"/>
      <p:boldItalic r:id="rId32"/>
    </p:embeddedFont>
    <p:embeddedFont>
      <p:font typeface="Lora" pitchFamily="2" charset="0"/>
      <p:regular r:id="rId33"/>
      <p:bold r:id="rId34"/>
      <p:italic r:id="rId35"/>
      <p:boldItalic r:id="rId36"/>
    </p:embeddedFont>
    <p:embeddedFont>
      <p:font typeface="Lora SemiBold" panose="020B0604020202020204" charset="0"/>
      <p:regular r:id="rId37"/>
      <p:bold r:id="rId38"/>
      <p:italic r:id="rId39"/>
      <p:boldItalic r:id="rId40"/>
    </p:embeddedFont>
    <p:embeddedFont>
      <p:font typeface="Proxima Nova" panose="020B0604020202020204" charset="0"/>
      <p:regular r:id="rId41"/>
      <p:bold r:id="rId42"/>
      <p:italic r:id="rId43"/>
      <p:boldItalic r:id="rId44"/>
    </p:embeddedFont>
    <p:embeddedFont>
      <p:font typeface="Proxima Nova Extrabold" panose="020B0604020202020204" charset="0"/>
      <p:bold r:id="rId45"/>
    </p:embeddedFont>
    <p:embeddedFont>
      <p:font typeface="Proxima Nova Semibold" panose="020B0604020202020204" charset="0"/>
      <p:regular r:id="rId46"/>
      <p:bold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8" Type="http://schemas.openxmlformats.org/officeDocument/2006/relationships/slide" Target="slides/slide3.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4a0164e47f_0_7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24a0164e47f_0_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25956c7bb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225956c7b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highlight>
                  <a:srgbClr val="FFD176"/>
                </a:highlight>
              </a:rPr>
              <a:t>STEPHANIE</a:t>
            </a:r>
            <a:endParaRPr sz="1200">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When we decided to launch Let’s Talk for our districtwide communications, we were really excited about the possibilities. So if you remember that tangled web Krista was talking about earlier, Let’s Talk really solves for that.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Some of the solution features that drew us to Let’s Talk were: </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The </a:t>
            </a:r>
            <a:r>
              <a:rPr lang="en" b="1">
                <a:solidFill>
                  <a:schemeClr val="dk1"/>
                </a:solidFill>
              </a:rPr>
              <a:t>unified inbox </a:t>
            </a:r>
            <a:r>
              <a:rPr lang="en">
                <a:solidFill>
                  <a:schemeClr val="dk1"/>
                </a:solidFill>
              </a:rPr>
              <a:t>that streamlines internal and external communications </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The </a:t>
            </a:r>
            <a:r>
              <a:rPr lang="en" b="1">
                <a:solidFill>
                  <a:schemeClr val="dk1"/>
                </a:solidFill>
              </a:rPr>
              <a:t>dashboard</a:t>
            </a:r>
            <a:r>
              <a:rPr lang="en">
                <a:solidFill>
                  <a:schemeClr val="dk1"/>
                </a:solidFill>
              </a:rPr>
              <a:t> that offers quick and valuable insights from real-time stakeholder input and feedback</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We wanted automated </a:t>
            </a:r>
            <a:r>
              <a:rPr lang="en" b="1">
                <a:solidFill>
                  <a:schemeClr val="dk1"/>
                </a:solidFill>
              </a:rPr>
              <a:t>workflows </a:t>
            </a:r>
            <a:r>
              <a:rPr lang="en">
                <a:solidFill>
                  <a:schemeClr val="dk1"/>
                </a:solidFill>
              </a:rPr>
              <a:t>to help eliminate repetitive tasks and save staff time</a:t>
            </a:r>
            <a:endParaRPr>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We brought this deeper into our structure because we wanted to respond the right way and support people as best we can  — while still supporting our staff. </a:t>
            </a:r>
            <a:endParaRPr sz="1200">
              <a:solidFill>
                <a:schemeClr val="dk1"/>
              </a:solidFill>
            </a:endParaRPr>
          </a:p>
          <a:p>
            <a:pPr marL="457200" lvl="0" indent="-304800" algn="l" rtl="0">
              <a:lnSpc>
                <a:spcPct val="115000"/>
              </a:lnSpc>
              <a:spcBef>
                <a:spcPts val="1000"/>
              </a:spcBef>
              <a:spcAft>
                <a:spcPts val="0"/>
              </a:spcAft>
              <a:buClr>
                <a:schemeClr val="dk1"/>
              </a:buClr>
              <a:buSzPts val="1200"/>
              <a:buChar char="●"/>
            </a:pPr>
            <a:r>
              <a:rPr lang="en" sz="1200">
                <a:solidFill>
                  <a:schemeClr val="dk1"/>
                </a:solidFill>
              </a:rPr>
              <a:t>And when we started out, we never could have dreamed how much it would impact and positively change our board communications!</a:t>
            </a:r>
            <a:endParaRPr sz="1200">
              <a:solidFill>
                <a:schemeClr val="dk1"/>
              </a:solidFill>
            </a:endParaRPr>
          </a:p>
          <a:p>
            <a:pPr marL="0" lvl="0" indent="0" algn="l" rtl="0">
              <a:lnSpc>
                <a:spcPct val="115000"/>
              </a:lnSpc>
              <a:spcBef>
                <a:spcPts val="1000"/>
              </a:spcBef>
              <a:spcAft>
                <a:spcPts val="0"/>
              </a:spcAft>
              <a:buNone/>
            </a:pPr>
            <a:r>
              <a:rPr lang="en" sz="1200" b="1">
                <a:solidFill>
                  <a:schemeClr val="dk1"/>
                </a:solidFill>
              </a:rPr>
              <a:t>[NEXT SLIDE] </a:t>
            </a:r>
            <a:endParaRPr sz="1200" b="1">
              <a:solidFill>
                <a:schemeClr val="dk1"/>
              </a:solidFill>
            </a:endParaRPr>
          </a:p>
          <a:p>
            <a:pPr marL="0" lvl="0" indent="0" algn="l" rtl="0">
              <a:spcBef>
                <a:spcPts val="1000"/>
              </a:spcBef>
              <a:spcAft>
                <a:spcPts val="0"/>
              </a:spcAft>
              <a:buNone/>
            </a:pP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52a12f46ef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252a12f46ef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highlight>
                  <a:srgbClr val="FFD176"/>
                </a:highlight>
              </a:rPr>
              <a:t>STEPHANIE </a:t>
            </a:r>
            <a:endParaRPr b="1">
              <a:solidFill>
                <a:schemeClr val="dk1"/>
              </a:solidFill>
              <a:highlight>
                <a:srgbClr val="FFD176"/>
              </a:highlight>
            </a:endParaRPr>
          </a:p>
          <a:p>
            <a:pPr marL="0" lvl="0" indent="0" algn="l" rtl="0">
              <a:spcBef>
                <a:spcPts val="0"/>
              </a:spcBef>
              <a:spcAft>
                <a:spcPts val="0"/>
              </a:spcAft>
              <a:buNone/>
            </a:pPr>
            <a:endParaRPr i="1"/>
          </a:p>
          <a:p>
            <a:pPr marL="457200" lvl="0" indent="-298450" algn="l" rtl="0">
              <a:spcBef>
                <a:spcPts val="0"/>
              </a:spcBef>
              <a:spcAft>
                <a:spcPts val="0"/>
              </a:spcAft>
              <a:buSzPts val="1100"/>
              <a:buChar char="●"/>
            </a:pPr>
            <a:r>
              <a:rPr lang="en" i="1"/>
              <a:t>Read slide</a:t>
            </a:r>
            <a:endParaRPr i="1"/>
          </a:p>
          <a:p>
            <a:pPr marL="457200" lvl="0" indent="-298450" algn="l" rtl="0">
              <a:spcBef>
                <a:spcPts val="0"/>
              </a:spcBef>
              <a:spcAft>
                <a:spcPts val="0"/>
              </a:spcAft>
              <a:buSzPts val="1100"/>
              <a:buChar char="●"/>
            </a:pPr>
            <a:r>
              <a:rPr lang="en">
                <a:solidFill>
                  <a:schemeClr val="dk1"/>
                </a:solidFill>
              </a:rPr>
              <a:t>And on top of this, we wanted to ensure the superintendent and the trustees had the same information, with all data adhering to open meeting laws. </a:t>
            </a:r>
            <a:endParaRPr>
              <a:solidFill>
                <a:schemeClr val="dk1"/>
              </a:solidFill>
            </a:endParaRPr>
          </a:p>
          <a:p>
            <a:pPr marL="0" lvl="0" indent="0" algn="l" rtl="0">
              <a:lnSpc>
                <a:spcPct val="115000"/>
              </a:lnSpc>
              <a:spcBef>
                <a:spcPts val="0"/>
              </a:spcBef>
              <a:spcAft>
                <a:spcPts val="0"/>
              </a:spcAft>
              <a:buNone/>
            </a:pPr>
            <a:r>
              <a:rPr lang="en" sz="1200" b="1">
                <a:solidFill>
                  <a:schemeClr val="dk1"/>
                </a:solidFill>
              </a:rPr>
              <a:t>[NEXT SLIDE] </a:t>
            </a:r>
            <a:endParaRPr sz="1200" b="1">
              <a:solidFill>
                <a:schemeClr val="dk1"/>
              </a:solidFill>
            </a:endParaRPr>
          </a:p>
          <a:p>
            <a:pPr marL="0" lvl="0" indent="0" algn="l" rtl="0">
              <a:spcBef>
                <a:spcPts val="1000"/>
              </a:spcBef>
              <a:spcAft>
                <a:spcPts val="0"/>
              </a:spcAft>
              <a:buNone/>
            </a:pP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52a12f46ef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252a12f46e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highlight>
                  <a:srgbClr val="FFD176"/>
                </a:highlight>
              </a:rPr>
              <a:t>STEPHANIE </a:t>
            </a:r>
            <a:endParaRPr b="1">
              <a:solidFill>
                <a:schemeClr val="dk1"/>
              </a:solidFill>
              <a:highlight>
                <a:srgbClr val="FFD176"/>
              </a:highlight>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To help us reach this vision, we established the Trustee Tracker through Let’s Talk. We were already using Let’s Talk to manage other inbound inquiries from students, staff, and the community, and it had a lot of the elements we were looking to implement in our board communications, so it just made sense to bring everything into one platform. K12 Insight helped us structure the dashboard to help us navigate inquiries from board. </a:t>
            </a:r>
            <a:endParaRPr/>
          </a:p>
          <a:p>
            <a:pPr marL="457200" lvl="0" indent="-298450" algn="l" rtl="0">
              <a:spcBef>
                <a:spcPts val="0"/>
              </a:spcBef>
              <a:spcAft>
                <a:spcPts val="0"/>
              </a:spcAft>
              <a:buSzPts val="1100"/>
              <a:buChar char="●"/>
            </a:pPr>
            <a:r>
              <a:rPr lang="en"/>
              <a:t>Now, it’s much easier for us to gather feedback and answer questions from our board, and we have a way to ensure they’re getting answers — and not only that, but they’re getting the </a:t>
            </a:r>
            <a:r>
              <a:rPr lang="en" i="1"/>
              <a:t>right </a:t>
            </a:r>
            <a:r>
              <a:rPr lang="en"/>
              <a:t>answers </a:t>
            </a:r>
            <a:r>
              <a:rPr lang="en" i="1"/>
              <a:t>quickly</a:t>
            </a:r>
            <a:r>
              <a:rPr lang="en"/>
              <a:t>. </a:t>
            </a:r>
            <a:endParaRPr/>
          </a:p>
          <a:p>
            <a:pPr marL="457200" lvl="0" indent="-298450" algn="l" rtl="0">
              <a:spcBef>
                <a:spcPts val="0"/>
              </a:spcBef>
              <a:spcAft>
                <a:spcPts val="0"/>
              </a:spcAft>
              <a:buSzPts val="1100"/>
              <a:buChar char="●"/>
            </a:pPr>
            <a:r>
              <a:rPr lang="en"/>
              <a:t>Before this, board members would ask questions and any random member of district admin would work to get answers. Sometimes, board members might ask questions to just any administrator they saw — even a principal at a specific school site (who may not have the district vision) or the CFO (who only sees things from one perspective). They might also have had informal conversations with the superintendent, who would then go off and attempt to make connections for the board members to understand district operations. </a:t>
            </a:r>
            <a:endParaRPr/>
          </a:p>
          <a:p>
            <a:pPr marL="457200" lvl="0" indent="-298450" algn="l" rtl="0">
              <a:spcBef>
                <a:spcPts val="0"/>
              </a:spcBef>
              <a:spcAft>
                <a:spcPts val="0"/>
              </a:spcAft>
              <a:buSzPts val="1100"/>
              <a:buChar char="●"/>
            </a:pPr>
            <a:r>
              <a:rPr lang="en"/>
              <a:t>Now, there is one specific place for all board members to ask questions and get responses. </a:t>
            </a:r>
            <a:endParaRPr/>
          </a:p>
          <a:p>
            <a:pPr marL="457200" lvl="0" indent="-298450" algn="l" rtl="0">
              <a:spcBef>
                <a:spcPts val="0"/>
              </a:spcBef>
              <a:spcAft>
                <a:spcPts val="0"/>
              </a:spcAft>
              <a:buSzPts val="1100"/>
              <a:buChar char="●"/>
            </a:pPr>
            <a:r>
              <a:rPr lang="en"/>
              <a:t>So, you might be wondering how exactly this platform works, so let’s get into that for a moment. </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252a12f46ef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252a12f46ef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highlight>
                  <a:srgbClr val="FFD176"/>
                </a:highlight>
              </a:rPr>
              <a:t>STEPHANIE </a:t>
            </a:r>
            <a:endParaRPr b="1">
              <a:solidFill>
                <a:schemeClr val="dk1"/>
              </a:solidFill>
              <a:highlight>
                <a:srgbClr val="FFD176"/>
              </a:highlight>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It’s pretty simple, the board members just go onto the website or their app to open Let’s Talk. They submit their question using the forms you see on screen. </a:t>
            </a:r>
            <a:endParaRPr/>
          </a:p>
          <a:p>
            <a:pPr marL="457200" lvl="0" indent="-298450" algn="l" rtl="0">
              <a:spcBef>
                <a:spcPts val="0"/>
              </a:spcBef>
              <a:spcAft>
                <a:spcPts val="0"/>
              </a:spcAft>
              <a:buSzPts val="1100"/>
              <a:buChar char="●"/>
            </a:pPr>
            <a:r>
              <a:rPr lang="en"/>
              <a:t>Each board member has their own name on that drop-down, so they can just select their name and their information auto-populates, making it really easy for them to go in and make requests. And then there are 2-3 members of district administration who are trained and eligible to respond and provide answers. </a:t>
            </a:r>
            <a:endParaRPr/>
          </a:p>
          <a:p>
            <a:pPr marL="457200" lvl="0" indent="-298450" algn="l" rtl="0">
              <a:spcBef>
                <a:spcPts val="0"/>
              </a:spcBef>
              <a:spcAft>
                <a:spcPts val="0"/>
              </a:spcAft>
              <a:buSzPts val="1100"/>
              <a:buChar char="●"/>
            </a:pPr>
            <a:r>
              <a:rPr lang="en"/>
              <a:t>The great thing about that is we’re absolutely sure that A) the answers are consistent and B) the answers represent the whole district, instead of just one department or school site. </a:t>
            </a:r>
            <a:endParaRPr/>
          </a:p>
          <a:p>
            <a:pPr marL="457200" lvl="0" indent="-298450" algn="l" rtl="0">
              <a:spcBef>
                <a:spcPts val="0"/>
              </a:spcBef>
              <a:spcAft>
                <a:spcPts val="0"/>
              </a:spcAft>
              <a:buSzPts val="1100"/>
              <a:buChar char="●"/>
            </a:pPr>
            <a:r>
              <a:rPr lang="en"/>
              <a:t>And then, when the answers are given, they’re sent to every board member, not just the one who asked the question. So this has cut down on a lot fo repeat questions, because other board members don’t need to ask something that’s already been answered. So, we’re saving a lot of time on that front.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252a12f46ef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252a12f46ef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highlight>
                  <a:srgbClr val="FFD176"/>
                </a:highlight>
              </a:rPr>
              <a:t>STEPHANIE </a:t>
            </a:r>
            <a:endParaRPr b="1">
              <a:solidFill>
                <a:schemeClr val="dk1"/>
              </a:solidFill>
              <a:highlight>
                <a:srgbClr val="FFD176"/>
              </a:highlight>
            </a:endParaRPr>
          </a:p>
          <a:p>
            <a:pPr marL="0" lvl="0" indent="0" algn="l" rtl="0">
              <a:spcBef>
                <a:spcPts val="0"/>
              </a:spcBef>
              <a:spcAft>
                <a:spcPts val="0"/>
              </a:spcAft>
              <a:buNone/>
            </a:pPr>
            <a:r>
              <a:rPr lang="en"/>
              <a:t>Discussion of how the Trustee Tracker has supported communications with trustees — sharing more about the value this tool has provided for the district.</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There have been a lot of benefits to implementing the Trustee Tracker through Let’s Talk, we’ve been able to accomplish a lot of what we set out to do with this platform. </a:t>
            </a:r>
            <a:endParaRPr/>
          </a:p>
          <a:p>
            <a:pPr marL="457200" lvl="0" indent="-298450" algn="l" rtl="0">
              <a:spcBef>
                <a:spcPts val="0"/>
              </a:spcBef>
              <a:spcAft>
                <a:spcPts val="0"/>
              </a:spcAft>
              <a:buSzPts val="1100"/>
              <a:buChar char="●"/>
            </a:pPr>
            <a:r>
              <a:rPr lang="en"/>
              <a:t>We have transparency, partly because of what we talked about on the last slide, where every member of the board gets the questions and answers, but also internally, because we can track the response times and workflows on the backend — I can see when and by whom questions were answered, so we’re all accountable not only to Trustees but also to one another. </a:t>
            </a:r>
            <a:endParaRPr/>
          </a:p>
          <a:p>
            <a:pPr marL="457200" lvl="0" indent="-298450" algn="l" rtl="0">
              <a:spcBef>
                <a:spcPts val="0"/>
              </a:spcBef>
              <a:spcAft>
                <a:spcPts val="0"/>
              </a:spcAft>
              <a:buSzPts val="1100"/>
              <a:buChar char="●"/>
            </a:pPr>
            <a:r>
              <a:rPr lang="en"/>
              <a:t>We’re saving time with fewer repeated inquiries, and another added benefit we didn’t anticipate was that we can use this data to build meeting agendas. You know, we know what topics are really hot because we’re getting a lot of </a:t>
            </a:r>
            <a:r>
              <a:rPr lang="en">
                <a:solidFill>
                  <a:schemeClr val="dk1"/>
                </a:solidFill>
              </a:rPr>
              <a:t>related </a:t>
            </a:r>
            <a:r>
              <a:rPr lang="en"/>
              <a:t>inquiries, so that tells us we should probably include it in the next agenda. </a:t>
            </a:r>
            <a:endParaRPr/>
          </a:p>
          <a:p>
            <a:pPr marL="457200" lvl="0" indent="-298450" algn="l" rtl="0">
              <a:spcBef>
                <a:spcPts val="0"/>
              </a:spcBef>
              <a:spcAft>
                <a:spcPts val="0"/>
              </a:spcAft>
              <a:buSzPts val="1100"/>
              <a:buChar char="●"/>
            </a:pPr>
            <a:r>
              <a:rPr lang="en">
                <a:solidFill>
                  <a:schemeClr val="dk1"/>
                </a:solidFill>
              </a:rPr>
              <a:t>Also, for PEIMS reports — we used to have to manually count the number of questions + the amount of time it took them to answer at the end of every school year, but now we can use Let’s Talk to simply run a report identifying how many times a board member asked a question and the response time (based on tags). So that’s been hugely helpful.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255598fa965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255598fa96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54295c2082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254295c208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highlight>
                  <a:srgbClr val="FFD176"/>
                </a:highlight>
              </a:rPr>
              <a:t>STEPHANIE </a:t>
            </a:r>
            <a:endParaRPr b="1">
              <a:solidFill>
                <a:schemeClr val="dk1"/>
              </a:solidFill>
              <a:highlight>
                <a:srgbClr val="FFD176"/>
              </a:highlight>
            </a:endParaRPr>
          </a:p>
          <a:p>
            <a:pPr marL="457200" lvl="0" indent="-298450" algn="l" rtl="0">
              <a:spcBef>
                <a:spcPts val="0"/>
              </a:spcBef>
              <a:spcAft>
                <a:spcPts val="0"/>
              </a:spcAft>
              <a:buSzPts val="1100"/>
              <a:buChar char="●"/>
            </a:pPr>
            <a:r>
              <a:rPr lang="en"/>
              <a:t>At first, we loved the idea of text messaging, but it was harder than we anticipated</a:t>
            </a:r>
            <a:endParaRPr/>
          </a:p>
          <a:p>
            <a:pPr marL="457200" lvl="0" indent="-298450" algn="l" rtl="0">
              <a:spcBef>
                <a:spcPts val="0"/>
              </a:spcBef>
              <a:spcAft>
                <a:spcPts val="0"/>
              </a:spcAft>
              <a:buSzPts val="1100"/>
              <a:buChar char="●"/>
            </a:pPr>
            <a:r>
              <a:rPr lang="en"/>
              <a:t>We needed to answer the question of WHO can send dialogues </a:t>
            </a:r>
            <a:endParaRPr/>
          </a:p>
          <a:p>
            <a:pPr marL="457200" lvl="0" indent="-298450" algn="l" rtl="0">
              <a:spcBef>
                <a:spcPts val="0"/>
              </a:spcBef>
              <a:spcAft>
                <a:spcPts val="0"/>
              </a:spcAft>
              <a:buSzPts val="1100"/>
              <a:buChar char="●"/>
            </a:pPr>
            <a:r>
              <a:rPr lang="en"/>
              <a:t>Within the TT, we’ve created parameters to ensure only certain people can respond. </a:t>
            </a:r>
            <a:endParaRPr/>
          </a:p>
          <a:p>
            <a:pPr marL="457200" lvl="0" indent="-298450" algn="l" rtl="0">
              <a:spcBef>
                <a:spcPts val="0"/>
              </a:spcBef>
              <a:spcAft>
                <a:spcPts val="0"/>
              </a:spcAft>
              <a:buSzPts val="1100"/>
              <a:buChar char="●"/>
            </a:pPr>
            <a:r>
              <a:rPr lang="en"/>
              <a:t>K12 Insight was a partner, AISD worked with CSMs to build something that truly works and is beneficial !</a:t>
            </a:r>
            <a:endParaRPr/>
          </a:p>
          <a:p>
            <a:pPr marL="457200" lvl="0" indent="-298450" algn="l" rtl="0">
              <a:spcBef>
                <a:spcPts val="0"/>
              </a:spcBef>
              <a:spcAft>
                <a:spcPts val="0"/>
              </a:spcAft>
              <a:buSzPts val="1100"/>
              <a:buChar char="●"/>
            </a:pP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252a12f46ef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252a12f46ef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252a12f46ef_0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252a12f46ef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4a0164e47f_0_7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4a0164e47f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4a0164e47f_0_1519: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g24a0164e47f_0_15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a:p>
            <a:pPr marL="0" marR="0" lvl="0" indent="0" algn="l" rtl="0">
              <a:spcBef>
                <a:spcPts val="0"/>
              </a:spcBef>
              <a:spcAft>
                <a:spcPts val="0"/>
              </a:spcAft>
              <a:buNone/>
            </a:pPr>
            <a:r>
              <a:rPr lang="en" b="1">
                <a:highlight>
                  <a:srgbClr val="FFD176"/>
                </a:highlight>
              </a:rPr>
              <a:t>K12 INSIGHT</a:t>
            </a:r>
            <a:r>
              <a:rPr lang="en"/>
              <a:t> </a:t>
            </a:r>
            <a:endParaRPr/>
          </a:p>
          <a:p>
            <a:pPr marL="457200" marR="0" lvl="0" indent="-298450" algn="l" rtl="0">
              <a:spcBef>
                <a:spcPts val="0"/>
              </a:spcBef>
              <a:spcAft>
                <a:spcPts val="0"/>
              </a:spcAft>
              <a:buSzPts val="1100"/>
              <a:buChar char="●"/>
            </a:pPr>
            <a:r>
              <a:rPr lang="en"/>
              <a:t>I’d like to start by talking about a radical paradigm shift we’re facing in education today. </a:t>
            </a:r>
            <a:r>
              <a:rPr lang="en" b="1"/>
              <a:t>CLICK TO SHOW IMAGE</a:t>
            </a:r>
            <a:r>
              <a:rPr lang="en"/>
              <a:t>. Many of the issues we’re dealing with are the same ones we’ve been talking about forever. Bus routes, graduation rates, test scores — these are the same issues families have always been concerned with.  What’s changed is the </a:t>
            </a:r>
            <a:r>
              <a:rPr lang="en" i="1"/>
              <a:t>volume</a:t>
            </a:r>
            <a:r>
              <a:rPr lang="en"/>
              <a:t> of this communication. Your district has so many different entry points and families have so many different forums… the conversation is no longer private between you and Joe Parent. Joe Parent is likely online, having conversations about your district without you. </a:t>
            </a:r>
            <a:endParaRPr/>
          </a:p>
          <a:p>
            <a:pPr marL="457200" marR="0" lvl="0" indent="-298450" algn="l" rtl="0">
              <a:spcBef>
                <a:spcPts val="0"/>
              </a:spcBef>
              <a:spcAft>
                <a:spcPts val="0"/>
              </a:spcAft>
              <a:buSzPts val="1100"/>
              <a:buChar char="●"/>
            </a:pPr>
            <a:r>
              <a:rPr lang="en"/>
              <a:t>So the first paradigm shift is the volume of communications. </a:t>
            </a:r>
            <a:endParaRPr/>
          </a:p>
          <a:p>
            <a:pPr marL="457200" marR="0" lvl="0" indent="-298450" algn="l" rtl="0">
              <a:spcBef>
                <a:spcPts val="0"/>
              </a:spcBef>
              <a:spcAft>
                <a:spcPts val="0"/>
              </a:spcAft>
              <a:buSzPts val="1100"/>
              <a:buChar char="●"/>
            </a:pPr>
            <a:r>
              <a:rPr lang="en"/>
              <a:t>The second </a:t>
            </a:r>
            <a:r>
              <a:rPr lang="en" b="1"/>
              <a:t>CLICK TO SHOW IMAGE </a:t>
            </a:r>
            <a:r>
              <a:rPr lang="en"/>
              <a:t>is school choice. Once upon a time, you went to the school down the street. There wasn’t really another option. Today, we’ve got private schools, charter schools, parochial schools, even materials for the homeschooling option have gone through the roof in the COVID and post-COVID era. Families have options and many exercise them. </a:t>
            </a:r>
            <a:endParaRPr/>
          </a:p>
          <a:p>
            <a:pPr marL="457200" marR="0" lvl="0" indent="-298450" algn="l" rtl="0">
              <a:spcBef>
                <a:spcPts val="0"/>
              </a:spcBef>
              <a:spcAft>
                <a:spcPts val="0"/>
              </a:spcAft>
              <a:buSzPts val="1100"/>
              <a:buChar char="●"/>
            </a:pPr>
            <a:r>
              <a:rPr lang="en"/>
              <a:t>Here’s the thing. Every time a family walks out — that’s about 8K from your budget, sometimes more. </a:t>
            </a:r>
            <a:endParaRPr/>
          </a:p>
          <a:p>
            <a:pPr marL="457200" marR="0" lvl="0" indent="-298450" algn="l" rtl="0">
              <a:spcBef>
                <a:spcPts val="0"/>
              </a:spcBef>
              <a:spcAft>
                <a:spcPts val="0"/>
              </a:spcAft>
              <a:buSzPts val="1100"/>
              <a:buChar char="●"/>
            </a:pPr>
            <a:r>
              <a:rPr lang="en"/>
              <a:t>So these shifts are radical enough for us to be having this conversation as it is, but in 2023 the entire situation is exacerbated by social media. </a:t>
            </a:r>
            <a:r>
              <a:rPr lang="en" b="1"/>
              <a:t>CLICK TO SHOW IMAGE</a:t>
            </a:r>
            <a:r>
              <a:rPr lang="en"/>
              <a:t>. Everything that happens in your district is happening in full view of the world, online, 24/7. </a:t>
            </a:r>
            <a:endParaRPr/>
          </a:p>
          <a:p>
            <a:pPr marL="457200" marR="0" lvl="0" indent="-298450" algn="l" rtl="0">
              <a:spcBef>
                <a:spcPts val="0"/>
              </a:spcBef>
              <a:spcAft>
                <a:spcPts val="0"/>
              </a:spcAft>
              <a:buSzPts val="1100"/>
              <a:buChar char="●"/>
            </a:pPr>
            <a:r>
              <a:rPr lang="en"/>
              <a:t>What this paradigm shift creates is what we’ve come to call a “tangled web of communications”. </a:t>
            </a:r>
            <a:endParaRPr/>
          </a:p>
          <a:p>
            <a:pPr marL="457200" marR="0" lvl="0" indent="-298450" algn="l" rtl="0">
              <a:spcBef>
                <a:spcPts val="0"/>
              </a:spcBef>
              <a:spcAft>
                <a:spcPts val="0"/>
              </a:spcAft>
              <a:buSzPts val="1100"/>
              <a:buChar char="●"/>
            </a:pPr>
            <a:r>
              <a:rPr lang="en" b="1"/>
              <a:t>NEXT SLIDE</a:t>
            </a:r>
            <a:endParaRPr b="1"/>
          </a:p>
        </p:txBody>
      </p:sp>
      <p:sp>
        <p:nvSpPr>
          <p:cNvPr id="519" name="Google Shape;519;g24a0164e47f_0_1519: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26d1b57ba4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226d1b57ba4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highlight>
                  <a:srgbClr val="FFD176"/>
                </a:highlight>
              </a:rPr>
              <a:t>K12 INSIGHT</a:t>
            </a:r>
            <a:r>
              <a:rPr lang="en">
                <a:solidFill>
                  <a:schemeClr val="dk1"/>
                </a:solidFill>
              </a:rPr>
              <a:t> </a:t>
            </a:r>
            <a:endParaRPr>
              <a:solidFill>
                <a:schemeClr val="dk1"/>
              </a:solidFill>
            </a:endParaRPr>
          </a:p>
          <a:p>
            <a:pPr marL="0" lvl="0" indent="0" algn="l" rtl="0">
              <a:spcBef>
                <a:spcPts val="0"/>
              </a:spcBef>
              <a:spcAft>
                <a:spcPts val="0"/>
              </a:spcAft>
              <a:buNone/>
            </a:pPr>
            <a:endParaRPr b="1">
              <a:solidFill>
                <a:schemeClr val="dk1"/>
              </a:solidFill>
              <a:highlight>
                <a:srgbClr val="FFD176"/>
              </a:highlight>
            </a:endParaRPr>
          </a:p>
          <a:p>
            <a:pPr marL="457200" lvl="0" indent="-298450" algn="l" rtl="0">
              <a:spcBef>
                <a:spcPts val="0"/>
              </a:spcBef>
              <a:spcAft>
                <a:spcPts val="0"/>
              </a:spcAft>
              <a:buClr>
                <a:schemeClr val="dk1"/>
              </a:buClr>
              <a:buSzPts val="1100"/>
              <a:buChar char="●"/>
            </a:pPr>
            <a:r>
              <a:rPr lang="en">
                <a:solidFill>
                  <a:schemeClr val="dk1"/>
                </a:solidFill>
              </a:rPr>
              <a:t>In an average district, let’s say you have ten or so entry points. And they’re all siloed.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Communications are coming in from so many different entry points, and they’re heading in so many different directions, it’s really no wonder we’re stuck playing catch-up and passing inquiries around on the backend — sometimes for days or weeks before we’re able to get a response back.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Communications is already tangled, but when you add in extra layers of equity it gets even more complicated</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And this tangled web creates a significant risk for your school district.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NEXT SLIDE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1200"/>
              </a:spcAft>
              <a:buNone/>
            </a:pPr>
            <a:endParaRPr>
              <a:solidFill>
                <a:schemeClr val="dk1"/>
              </a:solidFill>
              <a:highlight>
                <a:srgbClr val="FFD176"/>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4a0164e47f_0_9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24a0164e47f_0_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highlight>
                  <a:srgbClr val="FFD176"/>
                </a:highlight>
              </a:rPr>
              <a:t>K12 INSIGHT</a:t>
            </a:r>
            <a:r>
              <a:rPr lang="en">
                <a:solidFill>
                  <a:schemeClr val="dk1"/>
                </a:solidFill>
              </a:rPr>
              <a:t> </a:t>
            </a:r>
            <a:endParaRPr>
              <a:solidFill>
                <a:schemeClr val="dk1"/>
              </a:solidFill>
            </a:endParaRPr>
          </a:p>
          <a:p>
            <a:pPr marL="0" lvl="0" indent="0" algn="l" rtl="0">
              <a:spcBef>
                <a:spcPts val="0"/>
              </a:spcBef>
              <a:spcAft>
                <a:spcPts val="0"/>
              </a:spcAft>
              <a:buNone/>
            </a:pPr>
            <a:endParaRPr b="1">
              <a:solidFill>
                <a:schemeClr val="dk1"/>
              </a:solidFill>
              <a:highlight>
                <a:srgbClr val="FFD176"/>
              </a:highlight>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That risk lies in the competitive nature of today’s K-12 environment.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From the bus driver that picks a student up on their very first day of school to the hand they shake as they cross the stage at graduation, superior customer service needs to be built into every single interaction.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4a0164e47f_0_17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24a0164e47f_0_1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highlight>
                  <a:srgbClr val="FFD176"/>
                </a:highlight>
              </a:rPr>
              <a:t>K12 INSIGHT</a:t>
            </a:r>
            <a:r>
              <a:rPr lang="en">
                <a:solidFill>
                  <a:schemeClr val="dk1"/>
                </a:solidFill>
              </a:rPr>
              <a:t> </a:t>
            </a:r>
            <a:endParaRPr>
              <a:solidFill>
                <a:schemeClr val="dk1"/>
              </a:solidFill>
            </a:endParaRPr>
          </a:p>
          <a:p>
            <a:pPr marL="0" lvl="0" indent="0" algn="l" rtl="0">
              <a:spcBef>
                <a:spcPts val="0"/>
              </a:spcBef>
              <a:spcAft>
                <a:spcPts val="0"/>
              </a:spcAft>
              <a:buNone/>
            </a:pPr>
            <a:endParaRPr b="1">
              <a:solidFill>
                <a:schemeClr val="dk1"/>
              </a:solidFill>
              <a:highlight>
                <a:srgbClr val="FFD176"/>
              </a:highlight>
            </a:endParaRPr>
          </a:p>
          <a:p>
            <a:pPr marL="457200" lvl="0" indent="-298450" algn="l" rtl="0">
              <a:spcBef>
                <a:spcPts val="0"/>
              </a:spcBef>
              <a:spcAft>
                <a:spcPts val="0"/>
              </a:spcAft>
              <a:buClr>
                <a:schemeClr val="dk1"/>
              </a:buClr>
              <a:buSzPts val="1100"/>
              <a:buChar char="●"/>
            </a:pPr>
            <a:r>
              <a:rPr lang="en">
                <a:solidFill>
                  <a:schemeClr val="dk1"/>
                </a:solidFill>
              </a:rPr>
              <a:t>To be the top choice, to compete for </a:t>
            </a:r>
            <a:r>
              <a:rPr lang="en" i="1">
                <a:solidFill>
                  <a:schemeClr val="dk1"/>
                </a:solidFill>
              </a:rPr>
              <a:t>and win </a:t>
            </a:r>
            <a:r>
              <a:rPr lang="en">
                <a:solidFill>
                  <a:schemeClr val="dk1"/>
                </a:solidFill>
              </a:rPr>
              <a:t>the families in your area, you need to earn that trust by providing superior customer service.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 know we as educators don’t always love talking about these topics in such stark business terms, but this is the mentality that everyone else competing for students has adopted. If you don’t, you’re at a distinct disadvantage.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We’ve talked a lot about the families within your district who are at risk of leaving, but customer service is also they way you can market yourself to outside families looking for a new district.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Providing excellent education is no longer sufficient to keep families in your schools and encourage new families to join your district.  </a:t>
            </a:r>
            <a:endParaRPr>
              <a:solidFill>
                <a:schemeClr val="dk1"/>
              </a:solidFill>
            </a:endParaRPr>
          </a:p>
          <a:p>
            <a:pPr marL="0" lvl="0" indent="0" algn="l" rtl="0">
              <a:lnSpc>
                <a:spcPct val="115000"/>
              </a:lnSpc>
              <a:spcBef>
                <a:spcPts val="0"/>
              </a:spcBef>
              <a:spcAft>
                <a:spcPts val="0"/>
              </a:spcAft>
              <a:buNone/>
            </a:pPr>
            <a:r>
              <a:rPr lang="en" sz="1200" b="1">
                <a:solidFill>
                  <a:schemeClr val="dk1"/>
                </a:solidFill>
              </a:rPr>
              <a:t>[NEXT SLIDE] </a:t>
            </a:r>
            <a:endParaRPr b="1">
              <a:solidFill>
                <a:schemeClr val="dk1"/>
              </a:solidFill>
            </a:endParaRPr>
          </a:p>
          <a:p>
            <a:pPr marL="0" lvl="0" indent="0" algn="l" rtl="0">
              <a:spcBef>
                <a:spcPts val="100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Additional context if desired: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“Customer service” is a term the business world and the private sector have been attached to for decades, but in the current K-12 marketplace, it’s something school districts can no longer deny.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 have competition in our industry now. Like we said earlier, families have a lot of options today… kids no longer have to go to the school right down the street. Because families are </a:t>
            </a:r>
            <a:r>
              <a:rPr lang="en" i="1">
                <a:solidFill>
                  <a:schemeClr val="dk1"/>
                </a:solidFill>
              </a:rPr>
              <a:t>choosing </a:t>
            </a:r>
            <a:r>
              <a:rPr lang="en">
                <a:solidFill>
                  <a:schemeClr val="dk1"/>
                </a:solidFill>
              </a:rPr>
              <a:t>to send their students to you, they are your customers. Because teachers are </a:t>
            </a:r>
            <a:r>
              <a:rPr lang="en" i="1">
                <a:solidFill>
                  <a:schemeClr val="dk1"/>
                </a:solidFill>
              </a:rPr>
              <a:t>choosing </a:t>
            </a:r>
            <a:r>
              <a:rPr lang="en">
                <a:solidFill>
                  <a:schemeClr val="dk1"/>
                </a:solidFill>
              </a:rPr>
              <a:t>to work for your district, they are your customers.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And to be the top choice in your city, in your area, you have to be delivering superior customer service IN ADDITION TO all the teaching and learning and educating we do on a daily basis.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4a0164e47f_0_8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24a0164e47f_0_8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highlight>
                  <a:srgbClr val="FFD176"/>
                </a:highlight>
              </a:rPr>
              <a:t>STEPHANIE </a:t>
            </a:r>
            <a:endParaRPr b="1">
              <a:highlight>
                <a:srgbClr val="FFD176"/>
              </a:highlight>
            </a:endParaRPr>
          </a:p>
          <a:p>
            <a:pPr marL="457200" lvl="0" indent="-298450" algn="l" rtl="0">
              <a:spcBef>
                <a:spcPts val="0"/>
              </a:spcBef>
              <a:spcAft>
                <a:spcPts val="0"/>
              </a:spcAft>
              <a:buSzPts val="1100"/>
              <a:buChar char="●"/>
            </a:pPr>
            <a:r>
              <a:rPr lang="en"/>
              <a:t>Brief overview of the district. </a:t>
            </a:r>
            <a:endParaRPr/>
          </a:p>
          <a:p>
            <a:pPr marL="457200" lvl="0" indent="-298450" algn="l" rtl="0">
              <a:spcBef>
                <a:spcPts val="0"/>
              </a:spcBef>
              <a:spcAft>
                <a:spcPts val="0"/>
              </a:spcAft>
              <a:buSzPts val="1100"/>
              <a:buChar char="●"/>
            </a:pPr>
            <a:r>
              <a:rPr lang="en"/>
              <a:t>How I often describe our school district as a city within a city. We have over 73,000 students, 10,000 employees- makes us the 2nd or 3rd largest employer in the city of Austin.  Since started using the Let’s Talk Platform in 2018, we have receive over 120,000 submitted dialogues and 48% of submitted dialogues were text messages.</a:t>
            </a:r>
            <a:endParaRPr/>
          </a:p>
          <a:p>
            <a:pPr marL="0" lvl="0" indent="0" algn="l" rtl="0">
              <a:lnSpc>
                <a:spcPct val="115000"/>
              </a:lnSpc>
              <a:spcBef>
                <a:spcPts val="0"/>
              </a:spcBef>
              <a:spcAft>
                <a:spcPts val="0"/>
              </a:spcAft>
              <a:buNone/>
            </a:pPr>
            <a:r>
              <a:rPr lang="en" sz="1200" b="1">
                <a:solidFill>
                  <a:schemeClr val="dk1"/>
                </a:solidFill>
              </a:rPr>
              <a:t>[NEXT SLIDE] </a:t>
            </a:r>
            <a:endParaRPr sz="1200" b="1">
              <a:solidFill>
                <a:schemeClr val="dk1"/>
              </a:solidFill>
            </a:endParaRPr>
          </a:p>
          <a:p>
            <a:pPr marL="0" lvl="0" indent="0" algn="l" rtl="0">
              <a:spcBef>
                <a:spcPts val="100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252a12f46ef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252a12f46ef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highlight>
                  <a:srgbClr val="FFD176"/>
                </a:highlight>
              </a:rPr>
              <a:t>STEPHANIE </a:t>
            </a:r>
            <a:endParaRPr b="1">
              <a:solidFill>
                <a:schemeClr val="dk1"/>
              </a:solidFill>
              <a:highlight>
                <a:srgbClr val="FFD176"/>
              </a:highlight>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Our history with board member communications starts many years ago, when questions were written down very informally, on paper with no accountability for follow-</a:t>
            </a:r>
            <a:r>
              <a:rPr lang="en">
                <a:solidFill>
                  <a:schemeClr val="dk1"/>
                </a:solidFill>
              </a:rPr>
              <a:t>through. We eventually started using a spreadsheet, but again there was very little follow-through and no way to see whether or not questions had been answered and board members were satisfied with the responses. </a:t>
            </a:r>
            <a:endParaRPr>
              <a:solidFill>
                <a:schemeClr val="dk1"/>
              </a:solidFill>
            </a:endParaRPr>
          </a:p>
          <a:p>
            <a:pPr marL="457200" lvl="0" indent="-298450" algn="l" rtl="0">
              <a:spcBef>
                <a:spcPts val="0"/>
              </a:spcBef>
              <a:spcAft>
                <a:spcPts val="0"/>
              </a:spcAft>
              <a:buSzPts val="1100"/>
              <a:buChar char="●"/>
            </a:pPr>
            <a:r>
              <a:rPr lang="en">
                <a:solidFill>
                  <a:schemeClr val="dk1"/>
                </a:solidFill>
              </a:rPr>
              <a:t>There was also no way to track how quickly answers were being provided. After our 6 years of using spreadsheets, we elevated to a paid version of Smart Sheets, but this was just as inefficient. </a:t>
            </a:r>
            <a:endParaRPr>
              <a:solidFill>
                <a:schemeClr val="dk1"/>
              </a:solidFill>
            </a:endParaRPr>
          </a:p>
          <a:p>
            <a:pPr marL="457200" lvl="0" indent="-298450" algn="l" rtl="0">
              <a:spcBef>
                <a:spcPts val="0"/>
              </a:spcBef>
              <a:spcAft>
                <a:spcPts val="0"/>
              </a:spcAft>
              <a:buSzPts val="1100"/>
              <a:buChar char="●"/>
            </a:pPr>
            <a:r>
              <a:rPr lang="en">
                <a:solidFill>
                  <a:schemeClr val="dk1"/>
                </a:solidFill>
              </a:rPr>
              <a:t>We wanted more accountability and a higher-tech solution to help us ensure we were providing timely, accurate answers to board questions. We also wanted a way to work together with our board and save time for all involved. Our old system was lots of manual work for administrators. </a:t>
            </a:r>
            <a:endParaRPr>
              <a:solidFill>
                <a:schemeClr val="dk1"/>
              </a:solidFill>
            </a:endParaRPr>
          </a:p>
          <a:p>
            <a:pPr marL="457200" lvl="0" indent="-298450" algn="l" rtl="0">
              <a:spcBef>
                <a:spcPts val="0"/>
              </a:spcBef>
              <a:spcAft>
                <a:spcPts val="0"/>
              </a:spcAft>
              <a:buSzPts val="1100"/>
              <a:buChar char="●"/>
            </a:pPr>
            <a:r>
              <a:rPr lang="en"/>
              <a:t>Essentially, our goal was to…. </a:t>
            </a:r>
            <a:endParaRPr i="1"/>
          </a:p>
          <a:p>
            <a:pPr marL="0" lvl="0" indent="0" algn="l" rtl="0">
              <a:lnSpc>
                <a:spcPct val="115000"/>
              </a:lnSpc>
              <a:spcBef>
                <a:spcPts val="0"/>
              </a:spcBef>
              <a:spcAft>
                <a:spcPts val="0"/>
              </a:spcAft>
              <a:buNone/>
            </a:pPr>
            <a:r>
              <a:rPr lang="en" sz="1200" b="1">
                <a:solidFill>
                  <a:schemeClr val="dk1"/>
                </a:solidFill>
              </a:rPr>
              <a:t>[NEXT SLIDE] </a:t>
            </a:r>
            <a:endParaRPr sz="1200" b="1">
              <a:solidFill>
                <a:schemeClr val="dk1"/>
              </a:solidFill>
            </a:endParaRPr>
          </a:p>
          <a:p>
            <a:pPr marL="0" lvl="0" indent="0" algn="l" rtl="0">
              <a:spcBef>
                <a:spcPts val="1000"/>
              </a:spcBef>
              <a:spcAft>
                <a:spcPts val="0"/>
              </a:spcAft>
              <a:buNone/>
            </a:pPr>
            <a:endParaRPr i="1"/>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54295c2082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254295c208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highlight>
                  <a:srgbClr val="FFD176"/>
                </a:highlight>
              </a:rPr>
              <a:t>STEPHANIE</a:t>
            </a:r>
            <a:endParaRPr sz="1200">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So here’s kind of a timeline starting with everything I just discussed. </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First, we were really struggling with board communications and accountability, so we made this decision to look for a new, streamlined communications platform. </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We found Let’s Talk from K12 Insight… and I won’t lie, we struggled with buy-in from our district leadership. TELL STORY OF GETTING BUY-IN. </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Once we had everyone on board, we launched in 2021. </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But even after launching, we still struggled with buy-in from some department leaders and we worked really, really hard to get senior leadership on board with the new methods. </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But it was so worth it! Once everyone was invested, we taught our Trustees how to use the platform to see metrics and data and, most importantly, to see the questions and answers from every parent so we don’t have miscommunication or duplicate efforts. </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Now, we’re in a phase where we’re just continually making this a better and better process! K12 Insight has been a true partner as we navigate the ups and downs and necessary changes.</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But, before I go too deep into the benefits we’ve seen, I want to share how this platform actually works…</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White 01c">
  <p:cSld name="TITLE_AND_BODY_1_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4" name="Google Shape;54;p13"/>
          <p:cNvPicPr preferRelativeResize="0"/>
          <p:nvPr/>
        </p:nvPicPr>
        <p:blipFill>
          <a:blip r:embed="rId2">
            <a:alphaModFix/>
          </a:blip>
          <a:stretch>
            <a:fillRect/>
          </a:stretch>
        </p:blipFill>
        <p:spPr>
          <a:xfrm>
            <a:off x="311700" y="4783144"/>
            <a:ext cx="802802" cy="153750"/>
          </a:xfrm>
          <a:prstGeom prst="rect">
            <a:avLst/>
          </a:prstGeom>
          <a:noFill/>
          <a:ln>
            <a:noFill/>
          </a:ln>
        </p:spPr>
      </p:pic>
      <p:sp>
        <p:nvSpPr>
          <p:cNvPr id="55" name="Google Shape;55;p13"/>
          <p:cNvSpPr txBox="1">
            <a:spLocks noGrp="1"/>
          </p:cNvSpPr>
          <p:nvPr>
            <p:ph type="subTitle" idx="2"/>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None/>
              <a:defRPr sz="800">
                <a:solidFill>
                  <a:srgbClr val="99999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56" name="Google Shape;56;p13"/>
          <p:cNvPicPr preferRelativeResize="0"/>
          <p:nvPr/>
        </p:nvPicPr>
        <p:blipFill rotWithShape="1">
          <a:blip r:embed="rId3">
            <a:alphaModFix/>
          </a:blip>
          <a:srcRect/>
          <a:stretch/>
        </p:blipFill>
        <p:spPr>
          <a:xfrm>
            <a:off x="6808774" y="0"/>
            <a:ext cx="2335227" cy="233410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1"/>
        <p:cNvGrpSpPr/>
        <p:nvPr/>
      </p:nvGrpSpPr>
      <p:grpSpPr>
        <a:xfrm>
          <a:off x="0" y="0"/>
          <a:ext cx="0" cy="0"/>
          <a:chOff x="0" y="0"/>
          <a:chExt cx="0" cy="0"/>
        </a:xfrm>
      </p:grpSpPr>
      <p:sp>
        <p:nvSpPr>
          <p:cNvPr id="62" name="Google Shape;62;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3" name="Google Shape;63;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 name="Google Shape;6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 name="Google Shape;67;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1" name="Google Shape;7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5" name="Google Shape;75;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6" name="Google Shape;7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2" name="Google Shape;82;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3" name="Google Shape;8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4"/>
        <p:cNvGrpSpPr/>
        <p:nvPr/>
      </p:nvGrpSpPr>
      <p:grpSpPr>
        <a:xfrm>
          <a:off x="0" y="0"/>
          <a:ext cx="0" cy="0"/>
          <a:chOff x="0" y="0"/>
          <a:chExt cx="0" cy="0"/>
        </a:xfrm>
      </p:grpSpPr>
      <p:sp>
        <p:nvSpPr>
          <p:cNvPr id="85" name="Google Shape;85;p2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6" name="Google Shape;8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7"/>
        <p:cNvGrpSpPr/>
        <p:nvPr/>
      </p:nvGrpSpPr>
      <p:grpSpPr>
        <a:xfrm>
          <a:off x="0" y="0"/>
          <a:ext cx="0" cy="0"/>
          <a:chOff x="0" y="0"/>
          <a:chExt cx="0" cy="0"/>
        </a:xfrm>
      </p:grpSpPr>
      <p:sp>
        <p:nvSpPr>
          <p:cNvPr id="88" name="Google Shape;88;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0" name="Google Shape;90;p2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1" name="Google Shape;91;p2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92" name="Google Shape;9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3"/>
        <p:cNvGrpSpPr/>
        <p:nvPr/>
      </p:nvGrpSpPr>
      <p:grpSpPr>
        <a:xfrm>
          <a:off x="0" y="0"/>
          <a:ext cx="0" cy="0"/>
          <a:chOff x="0" y="0"/>
          <a:chExt cx="0" cy="0"/>
        </a:xfrm>
      </p:grpSpPr>
      <p:sp>
        <p:nvSpPr>
          <p:cNvPr id="94" name="Google Shape;94;p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95" name="Google Shape;95;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6"/>
        <p:cNvGrpSpPr/>
        <p:nvPr/>
      </p:nvGrpSpPr>
      <p:grpSpPr>
        <a:xfrm>
          <a:off x="0" y="0"/>
          <a:ext cx="0" cy="0"/>
          <a:chOff x="0" y="0"/>
          <a:chExt cx="0" cy="0"/>
        </a:xfrm>
      </p:grpSpPr>
      <p:sp>
        <p:nvSpPr>
          <p:cNvPr id="97" name="Google Shape;97;p2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8" name="Google Shape;98;p2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9" name="Google Shape;9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
        <p:cNvGrpSpPr/>
        <p:nvPr/>
      </p:nvGrpSpPr>
      <p:grpSpPr>
        <a:xfrm>
          <a:off x="0" y="0"/>
          <a:ext cx="0" cy="0"/>
          <a:chOff x="0" y="0"/>
          <a:chExt cx="0" cy="0"/>
        </a:xfrm>
      </p:grpSpPr>
      <p:sp>
        <p:nvSpPr>
          <p:cNvPr id="101" name="Google Shape;10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White 01d">
  <p:cSld name="TITLE_AND_BODY_1_1_1">
    <p:spTree>
      <p:nvGrpSpPr>
        <p:cNvPr id="1" name="Shape 102"/>
        <p:cNvGrpSpPr/>
        <p:nvPr/>
      </p:nvGrpSpPr>
      <p:grpSpPr>
        <a:xfrm>
          <a:off x="0" y="0"/>
          <a:ext cx="0" cy="0"/>
          <a:chOff x="0" y="0"/>
          <a:chExt cx="0" cy="0"/>
        </a:xfrm>
      </p:grpSpPr>
      <p:pic>
        <p:nvPicPr>
          <p:cNvPr id="103" name="Google Shape;103;p26"/>
          <p:cNvPicPr preferRelativeResize="0"/>
          <p:nvPr/>
        </p:nvPicPr>
        <p:blipFill>
          <a:blip r:embed="rId2">
            <a:alphaModFix/>
          </a:blip>
          <a:stretch>
            <a:fillRect/>
          </a:stretch>
        </p:blipFill>
        <p:spPr>
          <a:xfrm>
            <a:off x="311700" y="4810069"/>
            <a:ext cx="802802" cy="153750"/>
          </a:xfrm>
          <a:prstGeom prst="rect">
            <a:avLst/>
          </a:prstGeom>
          <a:noFill/>
          <a:ln>
            <a:noFill/>
          </a:ln>
        </p:spPr>
      </p:pic>
      <p:sp>
        <p:nvSpPr>
          <p:cNvPr id="104" name="Google Shape;104;p26"/>
          <p:cNvSpPr txBox="1">
            <a:spLocks noGrp="1"/>
          </p:cNvSpPr>
          <p:nvPr>
            <p:ph type="subTitle" idx="1"/>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None/>
              <a:defRPr sz="800">
                <a:solidFill>
                  <a:srgbClr val="99999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p26"/>
          <p:cNvSpPr txBox="1">
            <a:spLocks noGrp="1"/>
          </p:cNvSpPr>
          <p:nvPr>
            <p:ph type="title"/>
          </p:nvPr>
        </p:nvSpPr>
        <p:spPr>
          <a:xfrm>
            <a:off x="813925" y="445025"/>
            <a:ext cx="75075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Lora"/>
              <a:buNone/>
              <a:defRPr b="1">
                <a:latin typeface="Lora"/>
                <a:ea typeface="Lora"/>
                <a:cs typeface="Lora"/>
                <a:sym typeface="Lora"/>
              </a:defRPr>
            </a:lvl1pPr>
            <a:lvl2pPr lvl="1" rtl="0">
              <a:spcBef>
                <a:spcPts val="0"/>
              </a:spcBef>
              <a:spcAft>
                <a:spcPts val="0"/>
              </a:spcAft>
              <a:buSzPts val="2800"/>
              <a:buFont typeface="Lora"/>
              <a:buNone/>
              <a:defRPr b="1">
                <a:latin typeface="Lora"/>
                <a:ea typeface="Lora"/>
                <a:cs typeface="Lora"/>
                <a:sym typeface="Lora"/>
              </a:defRPr>
            </a:lvl2pPr>
            <a:lvl3pPr lvl="2" rtl="0">
              <a:spcBef>
                <a:spcPts val="0"/>
              </a:spcBef>
              <a:spcAft>
                <a:spcPts val="0"/>
              </a:spcAft>
              <a:buSzPts val="2800"/>
              <a:buFont typeface="Lora"/>
              <a:buNone/>
              <a:defRPr b="1">
                <a:latin typeface="Lora"/>
                <a:ea typeface="Lora"/>
                <a:cs typeface="Lora"/>
                <a:sym typeface="Lora"/>
              </a:defRPr>
            </a:lvl3pPr>
            <a:lvl4pPr lvl="3" rtl="0">
              <a:spcBef>
                <a:spcPts val="0"/>
              </a:spcBef>
              <a:spcAft>
                <a:spcPts val="0"/>
              </a:spcAft>
              <a:buSzPts val="2800"/>
              <a:buFont typeface="Lora"/>
              <a:buNone/>
              <a:defRPr b="1">
                <a:latin typeface="Lora"/>
                <a:ea typeface="Lora"/>
                <a:cs typeface="Lora"/>
                <a:sym typeface="Lora"/>
              </a:defRPr>
            </a:lvl4pPr>
            <a:lvl5pPr lvl="4" rtl="0">
              <a:spcBef>
                <a:spcPts val="0"/>
              </a:spcBef>
              <a:spcAft>
                <a:spcPts val="0"/>
              </a:spcAft>
              <a:buSzPts val="2800"/>
              <a:buFont typeface="Lora"/>
              <a:buNone/>
              <a:defRPr b="1">
                <a:latin typeface="Lora"/>
                <a:ea typeface="Lora"/>
                <a:cs typeface="Lora"/>
                <a:sym typeface="Lora"/>
              </a:defRPr>
            </a:lvl5pPr>
            <a:lvl6pPr lvl="5" rtl="0">
              <a:spcBef>
                <a:spcPts val="0"/>
              </a:spcBef>
              <a:spcAft>
                <a:spcPts val="0"/>
              </a:spcAft>
              <a:buSzPts val="2800"/>
              <a:buFont typeface="Lora"/>
              <a:buNone/>
              <a:defRPr b="1">
                <a:latin typeface="Lora"/>
                <a:ea typeface="Lora"/>
                <a:cs typeface="Lora"/>
                <a:sym typeface="Lora"/>
              </a:defRPr>
            </a:lvl6pPr>
            <a:lvl7pPr lvl="6" rtl="0">
              <a:spcBef>
                <a:spcPts val="0"/>
              </a:spcBef>
              <a:spcAft>
                <a:spcPts val="0"/>
              </a:spcAft>
              <a:buSzPts val="2800"/>
              <a:buFont typeface="Lora"/>
              <a:buNone/>
              <a:defRPr b="1">
                <a:latin typeface="Lora"/>
                <a:ea typeface="Lora"/>
                <a:cs typeface="Lora"/>
                <a:sym typeface="Lora"/>
              </a:defRPr>
            </a:lvl7pPr>
            <a:lvl8pPr lvl="7" rtl="0">
              <a:spcBef>
                <a:spcPts val="0"/>
              </a:spcBef>
              <a:spcAft>
                <a:spcPts val="0"/>
              </a:spcAft>
              <a:buSzPts val="2800"/>
              <a:buFont typeface="Lora"/>
              <a:buNone/>
              <a:defRPr b="1">
                <a:latin typeface="Lora"/>
                <a:ea typeface="Lora"/>
                <a:cs typeface="Lora"/>
                <a:sym typeface="Lora"/>
              </a:defRPr>
            </a:lvl8pPr>
            <a:lvl9pPr lvl="8" rtl="0">
              <a:spcBef>
                <a:spcPts val="0"/>
              </a:spcBef>
              <a:spcAft>
                <a:spcPts val="0"/>
              </a:spcAft>
              <a:buSzPts val="2800"/>
              <a:buFont typeface="Lora"/>
              <a:buNone/>
              <a:defRPr b="1">
                <a:latin typeface="Lora"/>
                <a:ea typeface="Lora"/>
                <a:cs typeface="Lora"/>
                <a:sym typeface="Lora"/>
              </a:defRPr>
            </a:lvl9pPr>
          </a:lstStyle>
          <a:p>
            <a:endParaRPr/>
          </a:p>
        </p:txBody>
      </p:sp>
      <p:sp>
        <p:nvSpPr>
          <p:cNvPr id="106" name="Google Shape;106;p26"/>
          <p:cNvSpPr txBox="1">
            <a:spLocks noGrp="1"/>
          </p:cNvSpPr>
          <p:nvPr>
            <p:ph type="body" idx="2"/>
          </p:nvPr>
        </p:nvSpPr>
        <p:spPr>
          <a:xfrm>
            <a:off x="818250" y="1152475"/>
            <a:ext cx="75075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107" name="Google Shape;107;p26"/>
          <p:cNvPicPr preferRelativeResize="0"/>
          <p:nvPr/>
        </p:nvPicPr>
        <p:blipFill>
          <a:blip r:embed="rId3">
            <a:alphaModFix/>
          </a:blip>
          <a:stretch>
            <a:fillRect/>
          </a:stretch>
        </p:blipFill>
        <p:spPr>
          <a:xfrm>
            <a:off x="0" y="0"/>
            <a:ext cx="5377675" cy="18954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08"/>
        <p:cNvGrpSpPr/>
        <p:nvPr/>
      </p:nvGrpSpPr>
      <p:grpSpPr>
        <a:xfrm>
          <a:off x="0" y="0"/>
          <a:ext cx="0" cy="0"/>
          <a:chOff x="0" y="0"/>
          <a:chExt cx="0" cy="0"/>
        </a:xfrm>
      </p:grpSpPr>
      <p:sp>
        <p:nvSpPr>
          <p:cNvPr id="109" name="Google Shape;109;p27"/>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0" name="Google Shape;110;p27"/>
          <p:cNvSpPr txBox="1">
            <a:spLocks noGrp="1"/>
          </p:cNvSpPr>
          <p:nvPr>
            <p:ph type="title"/>
          </p:nvPr>
        </p:nvSpPr>
        <p:spPr>
          <a:xfrm>
            <a:off x="628650" y="273841"/>
            <a:ext cx="7886700" cy="994200"/>
          </a:xfrm>
          <a:prstGeom prst="rect">
            <a:avLst/>
          </a:prstGeom>
          <a:noFill/>
          <a:ln>
            <a:noFill/>
          </a:ln>
        </p:spPr>
        <p:txBody>
          <a:bodyPr spcFirstLastPara="1" wrap="square" lIns="68575" tIns="68575" rIns="68575" bIns="68575" anchor="ctr" anchorCtr="0">
            <a:normAutofit/>
          </a:bodyPr>
          <a:lstStyle>
            <a:lvl1pPr marR="0" lvl="0" algn="l" rtl="0">
              <a:lnSpc>
                <a:spcPct val="90000"/>
              </a:lnSpc>
              <a:spcBef>
                <a:spcPts val="0"/>
              </a:spcBef>
              <a:spcAft>
                <a:spcPts val="0"/>
              </a:spcAft>
              <a:buClr>
                <a:schemeClr val="dk1"/>
              </a:buClr>
              <a:buSzPts val="1100"/>
              <a:buFont typeface="Arial"/>
              <a:buNone/>
              <a:defRPr sz="33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100"/>
              <a:buFont typeface="Arial"/>
              <a:buNone/>
              <a:defRPr sz="1400"/>
            </a:lvl2pPr>
            <a:lvl3pPr lvl="2" algn="l" rtl="0">
              <a:lnSpc>
                <a:spcPct val="100000"/>
              </a:lnSpc>
              <a:spcBef>
                <a:spcPts val="0"/>
              </a:spcBef>
              <a:spcAft>
                <a:spcPts val="0"/>
              </a:spcAft>
              <a:buSzPts val="1100"/>
              <a:buFont typeface="Arial"/>
              <a:buNone/>
              <a:defRPr sz="1400"/>
            </a:lvl3pPr>
            <a:lvl4pPr lvl="3" algn="l" rtl="0">
              <a:lnSpc>
                <a:spcPct val="100000"/>
              </a:lnSpc>
              <a:spcBef>
                <a:spcPts val="0"/>
              </a:spcBef>
              <a:spcAft>
                <a:spcPts val="0"/>
              </a:spcAft>
              <a:buSzPts val="1100"/>
              <a:buFont typeface="Arial"/>
              <a:buNone/>
              <a:defRPr sz="1400"/>
            </a:lvl4pPr>
            <a:lvl5pPr lvl="4" algn="l" rtl="0">
              <a:lnSpc>
                <a:spcPct val="100000"/>
              </a:lnSpc>
              <a:spcBef>
                <a:spcPts val="0"/>
              </a:spcBef>
              <a:spcAft>
                <a:spcPts val="0"/>
              </a:spcAft>
              <a:buSzPts val="1100"/>
              <a:buFont typeface="Arial"/>
              <a:buNone/>
              <a:defRPr sz="1400"/>
            </a:lvl5pPr>
            <a:lvl6pPr lvl="5" algn="l" rtl="0">
              <a:lnSpc>
                <a:spcPct val="100000"/>
              </a:lnSpc>
              <a:spcBef>
                <a:spcPts val="0"/>
              </a:spcBef>
              <a:spcAft>
                <a:spcPts val="0"/>
              </a:spcAft>
              <a:buSzPts val="1100"/>
              <a:buFont typeface="Arial"/>
              <a:buNone/>
              <a:defRPr sz="1400"/>
            </a:lvl6pPr>
            <a:lvl7pPr lvl="6" algn="l" rtl="0">
              <a:lnSpc>
                <a:spcPct val="100000"/>
              </a:lnSpc>
              <a:spcBef>
                <a:spcPts val="0"/>
              </a:spcBef>
              <a:spcAft>
                <a:spcPts val="0"/>
              </a:spcAft>
              <a:buSzPts val="1100"/>
              <a:buFont typeface="Arial"/>
              <a:buNone/>
              <a:defRPr sz="1400"/>
            </a:lvl7pPr>
            <a:lvl8pPr lvl="7" algn="l" rtl="0">
              <a:lnSpc>
                <a:spcPct val="100000"/>
              </a:lnSpc>
              <a:spcBef>
                <a:spcPts val="0"/>
              </a:spcBef>
              <a:spcAft>
                <a:spcPts val="0"/>
              </a:spcAft>
              <a:buSzPts val="1100"/>
              <a:buFont typeface="Arial"/>
              <a:buNone/>
              <a:defRPr sz="1400"/>
            </a:lvl8pPr>
            <a:lvl9pPr lvl="8" algn="l" rtl="0">
              <a:lnSpc>
                <a:spcPct val="100000"/>
              </a:lnSpc>
              <a:spcBef>
                <a:spcPts val="0"/>
              </a:spcBef>
              <a:spcAft>
                <a:spcPts val="0"/>
              </a:spcAft>
              <a:buSzPts val="1100"/>
              <a:buFont typeface="Arial"/>
              <a:buNone/>
              <a:defRPr sz="1400"/>
            </a:lvl9pPr>
          </a:lstStyle>
          <a:p>
            <a:endParaRPr/>
          </a:p>
        </p:txBody>
      </p:sp>
      <p:grpSp>
        <p:nvGrpSpPr>
          <p:cNvPr id="111" name="Google Shape;111;p27"/>
          <p:cNvGrpSpPr/>
          <p:nvPr/>
        </p:nvGrpSpPr>
        <p:grpSpPr>
          <a:xfrm rot="10800000" flipH="1">
            <a:off x="0" y="5086688"/>
            <a:ext cx="9144000" cy="56635"/>
            <a:chOff x="890775" y="4850305"/>
            <a:chExt cx="9144000" cy="73200"/>
          </a:xfrm>
        </p:grpSpPr>
        <p:sp>
          <p:nvSpPr>
            <p:cNvPr id="112" name="Google Shape;112;p27"/>
            <p:cNvSpPr/>
            <p:nvPr/>
          </p:nvSpPr>
          <p:spPr>
            <a:xfrm>
              <a:off x="890775" y="4850305"/>
              <a:ext cx="2286000" cy="73200"/>
            </a:xfrm>
            <a:prstGeom prst="rect">
              <a:avLst/>
            </a:prstGeom>
            <a:solidFill>
              <a:srgbClr val="53A03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27"/>
            <p:cNvSpPr/>
            <p:nvPr/>
          </p:nvSpPr>
          <p:spPr>
            <a:xfrm>
              <a:off x="3176775" y="4850305"/>
              <a:ext cx="2286000" cy="73200"/>
            </a:xfrm>
            <a:prstGeom prst="rect">
              <a:avLst/>
            </a:prstGeom>
            <a:solidFill>
              <a:srgbClr val="11418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27"/>
            <p:cNvSpPr/>
            <p:nvPr/>
          </p:nvSpPr>
          <p:spPr>
            <a:xfrm>
              <a:off x="5462776" y="4850305"/>
              <a:ext cx="2286000" cy="73200"/>
            </a:xfrm>
            <a:prstGeom prst="rect">
              <a:avLst/>
            </a:prstGeom>
            <a:solidFill>
              <a:srgbClr val="F1AA1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27"/>
            <p:cNvSpPr/>
            <p:nvPr/>
          </p:nvSpPr>
          <p:spPr>
            <a:xfrm>
              <a:off x="7748775" y="4850305"/>
              <a:ext cx="2286000" cy="73200"/>
            </a:xfrm>
            <a:prstGeom prst="rect">
              <a:avLst/>
            </a:prstGeom>
            <a:solidFill>
              <a:srgbClr val="F72B1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0"/>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ubtitle and Body Blank">
  <p:cSld name="TITLE_AND_BODY_1_1_1_1_1_1_1_1_1_1_1_1_2">
    <p:spTree>
      <p:nvGrpSpPr>
        <p:cNvPr id="1" name="Shape 121"/>
        <p:cNvGrpSpPr/>
        <p:nvPr/>
      </p:nvGrpSpPr>
      <p:grpSpPr>
        <a:xfrm>
          <a:off x="0" y="0"/>
          <a:ext cx="0" cy="0"/>
          <a:chOff x="0" y="0"/>
          <a:chExt cx="0" cy="0"/>
        </a:xfrm>
      </p:grpSpPr>
      <p:sp>
        <p:nvSpPr>
          <p:cNvPr id="122" name="Google Shape;122;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3" name="Google Shape;123;p30"/>
          <p:cNvPicPr preferRelativeResize="0"/>
          <p:nvPr/>
        </p:nvPicPr>
        <p:blipFill>
          <a:blip r:embed="rId2">
            <a:alphaModFix/>
          </a:blip>
          <a:stretch>
            <a:fillRect/>
          </a:stretch>
        </p:blipFill>
        <p:spPr>
          <a:xfrm>
            <a:off x="311700" y="4783142"/>
            <a:ext cx="802802" cy="153750"/>
          </a:xfrm>
          <a:prstGeom prst="rect">
            <a:avLst/>
          </a:prstGeom>
          <a:noFill/>
          <a:ln>
            <a:noFill/>
          </a:ln>
        </p:spPr>
      </p:pic>
      <p:sp>
        <p:nvSpPr>
          <p:cNvPr id="124" name="Google Shape;124;p30"/>
          <p:cNvSpPr txBox="1">
            <a:spLocks noGrp="1"/>
          </p:cNvSpPr>
          <p:nvPr>
            <p:ph type="subTitle" idx="1"/>
          </p:nvPr>
        </p:nvSpPr>
        <p:spPr>
          <a:xfrm>
            <a:off x="1180150" y="4706117"/>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None/>
              <a:defRPr sz="800">
                <a:solidFill>
                  <a:srgbClr val="99999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 name="Google Shape;125;p30"/>
          <p:cNvSpPr txBox="1">
            <a:spLocks noGrp="1"/>
          </p:cNvSpPr>
          <p:nvPr>
            <p:ph type="title"/>
          </p:nvPr>
        </p:nvSpPr>
        <p:spPr>
          <a:xfrm>
            <a:off x="311700" y="445025"/>
            <a:ext cx="8520600" cy="438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 name="Google Shape;126;p30"/>
          <p:cNvSpPr txBox="1">
            <a:spLocks noGrp="1"/>
          </p:cNvSpPr>
          <p:nvPr>
            <p:ph type="body" idx="2"/>
          </p:nvPr>
        </p:nvSpPr>
        <p:spPr>
          <a:xfrm>
            <a:off x="311700" y="1435650"/>
            <a:ext cx="8459100" cy="3133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7" name="Google Shape;127;p30"/>
          <p:cNvSpPr txBox="1">
            <a:spLocks noGrp="1"/>
          </p:cNvSpPr>
          <p:nvPr>
            <p:ph type="subTitle" idx="3"/>
          </p:nvPr>
        </p:nvSpPr>
        <p:spPr>
          <a:xfrm>
            <a:off x="311700" y="883025"/>
            <a:ext cx="8520600" cy="39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None/>
              <a:defRPr sz="16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ver 02 - White">
  <p:cSld name="TITLE_1">
    <p:spTree>
      <p:nvGrpSpPr>
        <p:cNvPr id="1" name="Shape 128"/>
        <p:cNvGrpSpPr/>
        <p:nvPr/>
      </p:nvGrpSpPr>
      <p:grpSpPr>
        <a:xfrm>
          <a:off x="0" y="0"/>
          <a:ext cx="0" cy="0"/>
          <a:chOff x="0" y="0"/>
          <a:chExt cx="0" cy="0"/>
        </a:xfrm>
      </p:grpSpPr>
      <p:sp>
        <p:nvSpPr>
          <p:cNvPr id="129" name="Google Shape;129;p31"/>
          <p:cNvSpPr txBox="1">
            <a:spLocks noGrp="1"/>
          </p:cNvSpPr>
          <p:nvPr>
            <p:ph type="ctrTitle"/>
          </p:nvPr>
        </p:nvSpPr>
        <p:spPr>
          <a:xfrm>
            <a:off x="311700" y="1445050"/>
            <a:ext cx="7387200" cy="13521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2"/>
              </a:buClr>
              <a:buSzPts val="3200"/>
              <a:buNone/>
              <a:defRPr sz="3200">
                <a:solidFill>
                  <a:schemeClr val="dk2"/>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30" name="Google Shape;130;p31"/>
          <p:cNvSpPr txBox="1">
            <a:spLocks noGrp="1"/>
          </p:cNvSpPr>
          <p:nvPr>
            <p:ph type="subTitle" idx="1"/>
          </p:nvPr>
        </p:nvSpPr>
        <p:spPr>
          <a:xfrm>
            <a:off x="311700" y="2834125"/>
            <a:ext cx="73872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131" name="Google Shape;131;p31"/>
          <p:cNvPicPr preferRelativeResize="0"/>
          <p:nvPr/>
        </p:nvPicPr>
        <p:blipFill>
          <a:blip r:embed="rId2">
            <a:alphaModFix/>
          </a:blip>
          <a:stretch>
            <a:fillRect/>
          </a:stretch>
        </p:blipFill>
        <p:spPr>
          <a:xfrm>
            <a:off x="489725" y="460624"/>
            <a:ext cx="1589550" cy="304400"/>
          </a:xfrm>
          <a:prstGeom prst="rect">
            <a:avLst/>
          </a:prstGeom>
          <a:noFill/>
          <a:ln>
            <a:noFill/>
          </a:ln>
        </p:spPr>
      </p:pic>
      <p:pic>
        <p:nvPicPr>
          <p:cNvPr id="132" name="Google Shape;132;p31"/>
          <p:cNvPicPr preferRelativeResize="0"/>
          <p:nvPr/>
        </p:nvPicPr>
        <p:blipFill>
          <a:blip r:embed="rId3">
            <a:alphaModFix/>
          </a:blip>
          <a:stretch>
            <a:fillRect/>
          </a:stretch>
        </p:blipFill>
        <p:spPr>
          <a:xfrm>
            <a:off x="0" y="4600100"/>
            <a:ext cx="9197302" cy="543400"/>
          </a:xfrm>
          <a:prstGeom prst="rect">
            <a:avLst/>
          </a:prstGeom>
          <a:noFill/>
          <a:ln>
            <a:noFill/>
          </a:ln>
        </p:spPr>
      </p:pic>
      <p:sp>
        <p:nvSpPr>
          <p:cNvPr id="133" name="Google Shape;133;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ver 02 - Blue">
  <p:cSld name="TITLE_1_2">
    <p:bg>
      <p:bgPr>
        <a:solidFill>
          <a:schemeClr val="dk2"/>
        </a:solidFill>
        <a:effectLst/>
      </p:bgPr>
    </p:bg>
    <p:spTree>
      <p:nvGrpSpPr>
        <p:cNvPr id="1" name="Shape 134"/>
        <p:cNvGrpSpPr/>
        <p:nvPr/>
      </p:nvGrpSpPr>
      <p:grpSpPr>
        <a:xfrm>
          <a:off x="0" y="0"/>
          <a:ext cx="0" cy="0"/>
          <a:chOff x="0" y="0"/>
          <a:chExt cx="0" cy="0"/>
        </a:xfrm>
      </p:grpSpPr>
      <p:sp>
        <p:nvSpPr>
          <p:cNvPr id="135" name="Google Shape;135;p32"/>
          <p:cNvSpPr txBox="1">
            <a:spLocks noGrp="1"/>
          </p:cNvSpPr>
          <p:nvPr>
            <p:ph type="ctrTitle"/>
          </p:nvPr>
        </p:nvSpPr>
        <p:spPr>
          <a:xfrm>
            <a:off x="311700" y="1445050"/>
            <a:ext cx="7387200" cy="13521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36" name="Google Shape;136;p32"/>
          <p:cNvSpPr txBox="1">
            <a:spLocks noGrp="1"/>
          </p:cNvSpPr>
          <p:nvPr>
            <p:ph type="subTitle" idx="1"/>
          </p:nvPr>
        </p:nvSpPr>
        <p:spPr>
          <a:xfrm>
            <a:off x="311700" y="2834125"/>
            <a:ext cx="73872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137" name="Google Shape;137;p32"/>
          <p:cNvPicPr preferRelativeResize="0"/>
          <p:nvPr/>
        </p:nvPicPr>
        <p:blipFill rotWithShape="1">
          <a:blip r:embed="rId2">
            <a:alphaModFix/>
          </a:blip>
          <a:srcRect/>
          <a:stretch/>
        </p:blipFill>
        <p:spPr>
          <a:xfrm>
            <a:off x="489725" y="460624"/>
            <a:ext cx="1589550" cy="304400"/>
          </a:xfrm>
          <a:prstGeom prst="rect">
            <a:avLst/>
          </a:prstGeom>
          <a:noFill/>
          <a:ln>
            <a:noFill/>
          </a:ln>
        </p:spPr>
      </p:pic>
      <p:pic>
        <p:nvPicPr>
          <p:cNvPr id="138" name="Google Shape;138;p32"/>
          <p:cNvPicPr preferRelativeResize="0"/>
          <p:nvPr/>
        </p:nvPicPr>
        <p:blipFill>
          <a:blip r:embed="rId3">
            <a:alphaModFix/>
          </a:blip>
          <a:stretch>
            <a:fillRect/>
          </a:stretch>
        </p:blipFill>
        <p:spPr>
          <a:xfrm>
            <a:off x="0" y="4600100"/>
            <a:ext cx="9197302" cy="543400"/>
          </a:xfrm>
          <a:prstGeom prst="rect">
            <a:avLst/>
          </a:prstGeom>
          <a:noFill/>
          <a:ln>
            <a:noFill/>
          </a:ln>
        </p:spPr>
      </p:pic>
      <p:sp>
        <p:nvSpPr>
          <p:cNvPr id="139" name="Google Shape;139;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ver 03 - White">
  <p:cSld name="TITLE_1_1">
    <p:spTree>
      <p:nvGrpSpPr>
        <p:cNvPr id="1" name="Shape 140"/>
        <p:cNvGrpSpPr/>
        <p:nvPr/>
      </p:nvGrpSpPr>
      <p:grpSpPr>
        <a:xfrm>
          <a:off x="0" y="0"/>
          <a:ext cx="0" cy="0"/>
          <a:chOff x="0" y="0"/>
          <a:chExt cx="0" cy="0"/>
        </a:xfrm>
      </p:grpSpPr>
      <p:sp>
        <p:nvSpPr>
          <p:cNvPr id="141" name="Google Shape;141;p33"/>
          <p:cNvSpPr txBox="1">
            <a:spLocks noGrp="1"/>
          </p:cNvSpPr>
          <p:nvPr>
            <p:ph type="ctrTitle"/>
          </p:nvPr>
        </p:nvSpPr>
        <p:spPr>
          <a:xfrm>
            <a:off x="311700" y="1445050"/>
            <a:ext cx="7387200" cy="13521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2"/>
              </a:buClr>
              <a:buSzPts val="3200"/>
              <a:buNone/>
              <a:defRPr sz="3200">
                <a:solidFill>
                  <a:schemeClr val="dk2"/>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42" name="Google Shape;142;p33"/>
          <p:cNvSpPr txBox="1">
            <a:spLocks noGrp="1"/>
          </p:cNvSpPr>
          <p:nvPr>
            <p:ph type="subTitle" idx="1"/>
          </p:nvPr>
        </p:nvSpPr>
        <p:spPr>
          <a:xfrm>
            <a:off x="311700" y="2834125"/>
            <a:ext cx="73872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143" name="Google Shape;143;p33"/>
          <p:cNvPicPr preferRelativeResize="0"/>
          <p:nvPr/>
        </p:nvPicPr>
        <p:blipFill>
          <a:blip r:embed="rId2">
            <a:alphaModFix/>
          </a:blip>
          <a:stretch>
            <a:fillRect/>
          </a:stretch>
        </p:blipFill>
        <p:spPr>
          <a:xfrm>
            <a:off x="489725" y="460624"/>
            <a:ext cx="1589550" cy="304400"/>
          </a:xfrm>
          <a:prstGeom prst="rect">
            <a:avLst/>
          </a:prstGeom>
          <a:noFill/>
          <a:ln>
            <a:noFill/>
          </a:ln>
        </p:spPr>
      </p:pic>
      <p:pic>
        <p:nvPicPr>
          <p:cNvPr id="144" name="Google Shape;144;p33"/>
          <p:cNvPicPr preferRelativeResize="0"/>
          <p:nvPr/>
        </p:nvPicPr>
        <p:blipFill>
          <a:blip r:embed="rId3">
            <a:alphaModFix/>
          </a:blip>
          <a:stretch>
            <a:fillRect/>
          </a:stretch>
        </p:blipFill>
        <p:spPr>
          <a:xfrm>
            <a:off x="7698900" y="-15275"/>
            <a:ext cx="1445099" cy="5174062"/>
          </a:xfrm>
          <a:prstGeom prst="rect">
            <a:avLst/>
          </a:prstGeom>
          <a:noFill/>
          <a:ln>
            <a:noFill/>
          </a:ln>
        </p:spPr>
      </p:pic>
      <p:sp>
        <p:nvSpPr>
          <p:cNvPr id="145" name="Google Shape;145;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ver 03 - Blue">
  <p:cSld name="TITLE_1_1_2">
    <p:bg>
      <p:bgPr>
        <a:solidFill>
          <a:schemeClr val="dk2"/>
        </a:solidFill>
        <a:effectLst/>
      </p:bgPr>
    </p:bg>
    <p:spTree>
      <p:nvGrpSpPr>
        <p:cNvPr id="1" name="Shape 146"/>
        <p:cNvGrpSpPr/>
        <p:nvPr/>
      </p:nvGrpSpPr>
      <p:grpSpPr>
        <a:xfrm>
          <a:off x="0" y="0"/>
          <a:ext cx="0" cy="0"/>
          <a:chOff x="0" y="0"/>
          <a:chExt cx="0" cy="0"/>
        </a:xfrm>
      </p:grpSpPr>
      <p:sp>
        <p:nvSpPr>
          <p:cNvPr id="147" name="Google Shape;147;p34"/>
          <p:cNvSpPr txBox="1">
            <a:spLocks noGrp="1"/>
          </p:cNvSpPr>
          <p:nvPr>
            <p:ph type="ctrTitle"/>
          </p:nvPr>
        </p:nvSpPr>
        <p:spPr>
          <a:xfrm>
            <a:off x="311700" y="1445050"/>
            <a:ext cx="7387200" cy="13521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48" name="Google Shape;148;p34"/>
          <p:cNvSpPr txBox="1">
            <a:spLocks noGrp="1"/>
          </p:cNvSpPr>
          <p:nvPr>
            <p:ph type="subTitle" idx="1"/>
          </p:nvPr>
        </p:nvSpPr>
        <p:spPr>
          <a:xfrm>
            <a:off x="311700" y="2834125"/>
            <a:ext cx="73872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149" name="Google Shape;149;p34"/>
          <p:cNvPicPr preferRelativeResize="0"/>
          <p:nvPr/>
        </p:nvPicPr>
        <p:blipFill rotWithShape="1">
          <a:blip r:embed="rId2">
            <a:alphaModFix/>
          </a:blip>
          <a:srcRect/>
          <a:stretch/>
        </p:blipFill>
        <p:spPr>
          <a:xfrm>
            <a:off x="489725" y="460624"/>
            <a:ext cx="1589550" cy="304400"/>
          </a:xfrm>
          <a:prstGeom prst="rect">
            <a:avLst/>
          </a:prstGeom>
          <a:noFill/>
          <a:ln>
            <a:noFill/>
          </a:ln>
        </p:spPr>
      </p:pic>
      <p:pic>
        <p:nvPicPr>
          <p:cNvPr id="150" name="Google Shape;150;p34"/>
          <p:cNvPicPr preferRelativeResize="0"/>
          <p:nvPr/>
        </p:nvPicPr>
        <p:blipFill>
          <a:blip r:embed="rId3">
            <a:alphaModFix/>
          </a:blip>
          <a:stretch>
            <a:fillRect/>
          </a:stretch>
        </p:blipFill>
        <p:spPr>
          <a:xfrm>
            <a:off x="7698900" y="-15275"/>
            <a:ext cx="1445099" cy="5174062"/>
          </a:xfrm>
          <a:prstGeom prst="rect">
            <a:avLst/>
          </a:prstGeom>
          <a:noFill/>
          <a:ln>
            <a:noFill/>
          </a:ln>
        </p:spPr>
      </p:pic>
      <p:sp>
        <p:nvSpPr>
          <p:cNvPr id="151" name="Google Shape;151;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ver 05 - White">
  <p:cSld name="TITLE_1_1_1_1">
    <p:spTree>
      <p:nvGrpSpPr>
        <p:cNvPr id="1" name="Shape 152"/>
        <p:cNvGrpSpPr/>
        <p:nvPr/>
      </p:nvGrpSpPr>
      <p:grpSpPr>
        <a:xfrm>
          <a:off x="0" y="0"/>
          <a:ext cx="0" cy="0"/>
          <a:chOff x="0" y="0"/>
          <a:chExt cx="0" cy="0"/>
        </a:xfrm>
      </p:grpSpPr>
      <p:sp>
        <p:nvSpPr>
          <p:cNvPr id="153" name="Google Shape;153;p35"/>
          <p:cNvSpPr txBox="1">
            <a:spLocks noGrp="1"/>
          </p:cNvSpPr>
          <p:nvPr>
            <p:ph type="ctrTitle"/>
          </p:nvPr>
        </p:nvSpPr>
        <p:spPr>
          <a:xfrm>
            <a:off x="311700" y="1445050"/>
            <a:ext cx="7387200" cy="13521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2"/>
              </a:buClr>
              <a:buSzPts val="3200"/>
              <a:buNone/>
              <a:defRPr sz="3200">
                <a:solidFill>
                  <a:schemeClr val="dk2"/>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54" name="Google Shape;154;p35"/>
          <p:cNvSpPr txBox="1">
            <a:spLocks noGrp="1"/>
          </p:cNvSpPr>
          <p:nvPr>
            <p:ph type="subTitle" idx="1"/>
          </p:nvPr>
        </p:nvSpPr>
        <p:spPr>
          <a:xfrm>
            <a:off x="311700" y="2834125"/>
            <a:ext cx="73872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155" name="Google Shape;155;p35"/>
          <p:cNvPicPr preferRelativeResize="0"/>
          <p:nvPr/>
        </p:nvPicPr>
        <p:blipFill>
          <a:blip r:embed="rId2">
            <a:alphaModFix/>
          </a:blip>
          <a:stretch>
            <a:fillRect/>
          </a:stretch>
        </p:blipFill>
        <p:spPr>
          <a:xfrm>
            <a:off x="489725" y="460624"/>
            <a:ext cx="1589550" cy="304400"/>
          </a:xfrm>
          <a:prstGeom prst="rect">
            <a:avLst/>
          </a:prstGeom>
          <a:noFill/>
          <a:ln>
            <a:noFill/>
          </a:ln>
        </p:spPr>
      </p:pic>
      <p:pic>
        <p:nvPicPr>
          <p:cNvPr id="156" name="Google Shape;156;p35"/>
          <p:cNvPicPr preferRelativeResize="0"/>
          <p:nvPr/>
        </p:nvPicPr>
        <p:blipFill rotWithShape="1">
          <a:blip r:embed="rId3">
            <a:alphaModFix/>
          </a:blip>
          <a:srcRect l="41488" t="6445" r="11948" b="16908"/>
          <a:stretch/>
        </p:blipFill>
        <p:spPr>
          <a:xfrm>
            <a:off x="4310125" y="0"/>
            <a:ext cx="4833874" cy="5143498"/>
          </a:xfrm>
          <a:prstGeom prst="rect">
            <a:avLst/>
          </a:prstGeom>
          <a:noFill/>
          <a:ln>
            <a:noFill/>
          </a:ln>
        </p:spPr>
      </p:pic>
      <p:sp>
        <p:nvSpPr>
          <p:cNvPr id="157" name="Google Shape;157;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ver 05 - Blue">
  <p:cSld name="TITLE_1_1_1_1_1">
    <p:bg>
      <p:bgPr>
        <a:solidFill>
          <a:schemeClr val="dk2"/>
        </a:solidFill>
        <a:effectLst/>
      </p:bgPr>
    </p:bg>
    <p:spTree>
      <p:nvGrpSpPr>
        <p:cNvPr id="1" name="Shape 158"/>
        <p:cNvGrpSpPr/>
        <p:nvPr/>
      </p:nvGrpSpPr>
      <p:grpSpPr>
        <a:xfrm>
          <a:off x="0" y="0"/>
          <a:ext cx="0" cy="0"/>
          <a:chOff x="0" y="0"/>
          <a:chExt cx="0" cy="0"/>
        </a:xfrm>
      </p:grpSpPr>
      <p:sp>
        <p:nvSpPr>
          <p:cNvPr id="159" name="Google Shape;159;p36"/>
          <p:cNvSpPr txBox="1">
            <a:spLocks noGrp="1"/>
          </p:cNvSpPr>
          <p:nvPr>
            <p:ph type="ctrTitle"/>
          </p:nvPr>
        </p:nvSpPr>
        <p:spPr>
          <a:xfrm>
            <a:off x="311700" y="1445050"/>
            <a:ext cx="7387200" cy="13521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60" name="Google Shape;160;p36"/>
          <p:cNvSpPr txBox="1">
            <a:spLocks noGrp="1"/>
          </p:cNvSpPr>
          <p:nvPr>
            <p:ph type="subTitle" idx="1"/>
          </p:nvPr>
        </p:nvSpPr>
        <p:spPr>
          <a:xfrm>
            <a:off x="311700" y="2834125"/>
            <a:ext cx="73872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161" name="Google Shape;161;p36"/>
          <p:cNvPicPr preferRelativeResize="0"/>
          <p:nvPr/>
        </p:nvPicPr>
        <p:blipFill rotWithShape="1">
          <a:blip r:embed="rId2">
            <a:alphaModFix/>
          </a:blip>
          <a:srcRect/>
          <a:stretch/>
        </p:blipFill>
        <p:spPr>
          <a:xfrm>
            <a:off x="489725" y="460624"/>
            <a:ext cx="1589550" cy="304400"/>
          </a:xfrm>
          <a:prstGeom prst="rect">
            <a:avLst/>
          </a:prstGeom>
          <a:noFill/>
          <a:ln>
            <a:noFill/>
          </a:ln>
        </p:spPr>
      </p:pic>
      <p:pic>
        <p:nvPicPr>
          <p:cNvPr id="162" name="Google Shape;162;p36"/>
          <p:cNvPicPr preferRelativeResize="0"/>
          <p:nvPr/>
        </p:nvPicPr>
        <p:blipFill rotWithShape="1">
          <a:blip r:embed="rId3">
            <a:alphaModFix/>
          </a:blip>
          <a:srcRect l="41488" t="6445" r="11948" b="16908"/>
          <a:stretch/>
        </p:blipFill>
        <p:spPr>
          <a:xfrm>
            <a:off x="4310125" y="0"/>
            <a:ext cx="4833874" cy="5143498"/>
          </a:xfrm>
          <a:prstGeom prst="rect">
            <a:avLst/>
          </a:prstGeom>
          <a:noFill/>
          <a:ln>
            <a:noFill/>
          </a:ln>
        </p:spPr>
      </p:pic>
      <p:sp>
        <p:nvSpPr>
          <p:cNvPr id="163" name="Google Shape;163;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White 01a" type="tx">
  <p:cSld name="TITLE_AND_BODY">
    <p:spTree>
      <p:nvGrpSpPr>
        <p:cNvPr id="1" name="Shape 164"/>
        <p:cNvGrpSpPr/>
        <p:nvPr/>
      </p:nvGrpSpPr>
      <p:grpSpPr>
        <a:xfrm>
          <a:off x="0" y="0"/>
          <a:ext cx="0" cy="0"/>
          <a:chOff x="0" y="0"/>
          <a:chExt cx="0" cy="0"/>
        </a:xfrm>
      </p:grpSpPr>
      <p:sp>
        <p:nvSpPr>
          <p:cNvPr id="165" name="Google Shape;165;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6" name="Google Shape;166;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67" name="Google Shape;167;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68" name="Google Shape;168;p37"/>
          <p:cNvPicPr preferRelativeResize="0"/>
          <p:nvPr/>
        </p:nvPicPr>
        <p:blipFill>
          <a:blip r:embed="rId2">
            <a:alphaModFix/>
          </a:blip>
          <a:stretch>
            <a:fillRect/>
          </a:stretch>
        </p:blipFill>
        <p:spPr>
          <a:xfrm>
            <a:off x="311700" y="4783144"/>
            <a:ext cx="802802" cy="153750"/>
          </a:xfrm>
          <a:prstGeom prst="rect">
            <a:avLst/>
          </a:prstGeom>
          <a:noFill/>
          <a:ln>
            <a:noFill/>
          </a:ln>
        </p:spPr>
      </p:pic>
      <p:sp>
        <p:nvSpPr>
          <p:cNvPr id="169" name="Google Shape;169;p37"/>
          <p:cNvSpPr txBox="1">
            <a:spLocks noGrp="1"/>
          </p:cNvSpPr>
          <p:nvPr>
            <p:ph type="subTitle" idx="2"/>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None/>
              <a:defRPr sz="800">
                <a:solidFill>
                  <a:srgbClr val="99999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70" name="Google Shape;170;p37"/>
          <p:cNvPicPr preferRelativeResize="0"/>
          <p:nvPr/>
        </p:nvPicPr>
        <p:blipFill>
          <a:blip r:embed="rId3">
            <a:alphaModFix/>
          </a:blip>
          <a:stretch>
            <a:fillRect/>
          </a:stretch>
        </p:blipFill>
        <p:spPr>
          <a:xfrm>
            <a:off x="6808774" y="0"/>
            <a:ext cx="2335227" cy="233410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Navy 01a">
  <p:cSld name="TITLE_AND_BODY_2">
    <p:bg>
      <p:bgPr>
        <a:solidFill>
          <a:schemeClr val="dk2"/>
        </a:solidFill>
        <a:effectLst/>
      </p:bgPr>
    </p:bg>
    <p:spTree>
      <p:nvGrpSpPr>
        <p:cNvPr id="1" name="Shape 171"/>
        <p:cNvGrpSpPr/>
        <p:nvPr/>
      </p:nvGrpSpPr>
      <p:grpSpPr>
        <a:xfrm>
          <a:off x="0" y="0"/>
          <a:ext cx="0" cy="0"/>
          <a:chOff x="0" y="0"/>
          <a:chExt cx="0" cy="0"/>
        </a:xfrm>
      </p:grpSpPr>
      <p:pic>
        <p:nvPicPr>
          <p:cNvPr id="172" name="Google Shape;172;p38"/>
          <p:cNvPicPr preferRelativeResize="0"/>
          <p:nvPr/>
        </p:nvPicPr>
        <p:blipFill>
          <a:blip r:embed="rId2">
            <a:alphaModFix/>
          </a:blip>
          <a:stretch>
            <a:fillRect/>
          </a:stretch>
        </p:blipFill>
        <p:spPr>
          <a:xfrm>
            <a:off x="6808774" y="0"/>
            <a:ext cx="2335227" cy="2334102"/>
          </a:xfrm>
          <a:prstGeom prst="rect">
            <a:avLst/>
          </a:prstGeom>
          <a:noFill/>
          <a:ln>
            <a:noFill/>
          </a:ln>
        </p:spPr>
      </p:pic>
      <p:sp>
        <p:nvSpPr>
          <p:cNvPr id="173" name="Google Shape;173;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4" name="Google Shape;174;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pic>
        <p:nvPicPr>
          <p:cNvPr id="175" name="Google Shape;175;p38"/>
          <p:cNvPicPr preferRelativeResize="0"/>
          <p:nvPr/>
        </p:nvPicPr>
        <p:blipFill rotWithShape="1">
          <a:blip r:embed="rId3">
            <a:alphaModFix/>
          </a:blip>
          <a:srcRect r="10"/>
          <a:stretch/>
        </p:blipFill>
        <p:spPr>
          <a:xfrm>
            <a:off x="311700" y="4783144"/>
            <a:ext cx="802802" cy="153750"/>
          </a:xfrm>
          <a:prstGeom prst="rect">
            <a:avLst/>
          </a:prstGeom>
          <a:noFill/>
          <a:ln>
            <a:noFill/>
          </a:ln>
        </p:spPr>
      </p:pic>
      <p:sp>
        <p:nvSpPr>
          <p:cNvPr id="176" name="Google Shape;17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2EBE9"/>
                </a:solidFill>
              </a:defRPr>
            </a:lvl1pPr>
            <a:lvl2pPr lvl="1" rtl="0">
              <a:buNone/>
              <a:defRPr>
                <a:solidFill>
                  <a:srgbClr val="F2EBE9"/>
                </a:solidFill>
              </a:defRPr>
            </a:lvl2pPr>
            <a:lvl3pPr lvl="2" rtl="0">
              <a:buNone/>
              <a:defRPr>
                <a:solidFill>
                  <a:srgbClr val="F2EBE9"/>
                </a:solidFill>
              </a:defRPr>
            </a:lvl3pPr>
            <a:lvl4pPr lvl="3" rtl="0">
              <a:buNone/>
              <a:defRPr>
                <a:solidFill>
                  <a:srgbClr val="F2EBE9"/>
                </a:solidFill>
              </a:defRPr>
            </a:lvl4pPr>
            <a:lvl5pPr lvl="4" rtl="0">
              <a:buNone/>
              <a:defRPr>
                <a:solidFill>
                  <a:srgbClr val="F2EBE9"/>
                </a:solidFill>
              </a:defRPr>
            </a:lvl5pPr>
            <a:lvl6pPr lvl="5" rtl="0">
              <a:buNone/>
              <a:defRPr>
                <a:solidFill>
                  <a:srgbClr val="F2EBE9"/>
                </a:solidFill>
              </a:defRPr>
            </a:lvl6pPr>
            <a:lvl7pPr lvl="6" rtl="0">
              <a:buNone/>
              <a:defRPr>
                <a:solidFill>
                  <a:srgbClr val="F2EBE9"/>
                </a:solidFill>
              </a:defRPr>
            </a:lvl7pPr>
            <a:lvl8pPr lvl="7" rtl="0">
              <a:buNone/>
              <a:defRPr>
                <a:solidFill>
                  <a:srgbClr val="F2EBE9"/>
                </a:solidFill>
              </a:defRPr>
            </a:lvl8pPr>
            <a:lvl9pPr lvl="8" rtl="0">
              <a:buNone/>
              <a:defRPr>
                <a:solidFill>
                  <a:srgbClr val="F2EBE9"/>
                </a:solidFill>
              </a:defRPr>
            </a:lvl9pPr>
          </a:lstStyle>
          <a:p>
            <a:pPr marL="0" lvl="0" indent="0" algn="r" rtl="0">
              <a:spcBef>
                <a:spcPts val="0"/>
              </a:spcBef>
              <a:spcAft>
                <a:spcPts val="0"/>
              </a:spcAft>
              <a:buNone/>
            </a:pPr>
            <a:fld id="{00000000-1234-1234-1234-123412341234}" type="slidenum">
              <a:rPr lang="en"/>
              <a:t>‹#›</a:t>
            </a:fld>
            <a:endParaRPr/>
          </a:p>
        </p:txBody>
      </p:sp>
      <p:sp>
        <p:nvSpPr>
          <p:cNvPr id="177" name="Google Shape;177;p38"/>
          <p:cNvSpPr txBox="1">
            <a:spLocks noGrp="1"/>
          </p:cNvSpPr>
          <p:nvPr>
            <p:ph type="subTitle" idx="2"/>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2EBE9"/>
              </a:buClr>
              <a:buSzPts val="800"/>
              <a:buNone/>
              <a:defRPr sz="800">
                <a:solidFill>
                  <a:srgbClr val="F2EBE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White 01b">
  <p:cSld name="TITLE_AND_BODY_1">
    <p:spTree>
      <p:nvGrpSpPr>
        <p:cNvPr id="1" name="Shape 178"/>
        <p:cNvGrpSpPr/>
        <p:nvPr/>
      </p:nvGrpSpPr>
      <p:grpSpPr>
        <a:xfrm>
          <a:off x="0" y="0"/>
          <a:ext cx="0" cy="0"/>
          <a:chOff x="0" y="0"/>
          <a:chExt cx="0" cy="0"/>
        </a:xfrm>
      </p:grpSpPr>
      <p:sp>
        <p:nvSpPr>
          <p:cNvPr id="179" name="Google Shape;179;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0" name="Google Shape;180;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81" name="Google Shape;181;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82" name="Google Shape;182;p39"/>
          <p:cNvPicPr preferRelativeResize="0"/>
          <p:nvPr/>
        </p:nvPicPr>
        <p:blipFill>
          <a:blip r:embed="rId2">
            <a:alphaModFix/>
          </a:blip>
          <a:stretch>
            <a:fillRect/>
          </a:stretch>
        </p:blipFill>
        <p:spPr>
          <a:xfrm>
            <a:off x="311700" y="4783144"/>
            <a:ext cx="802802" cy="153750"/>
          </a:xfrm>
          <a:prstGeom prst="rect">
            <a:avLst/>
          </a:prstGeom>
          <a:noFill/>
          <a:ln>
            <a:noFill/>
          </a:ln>
        </p:spPr>
      </p:pic>
      <p:sp>
        <p:nvSpPr>
          <p:cNvPr id="183" name="Google Shape;183;p39"/>
          <p:cNvSpPr txBox="1">
            <a:spLocks noGrp="1"/>
          </p:cNvSpPr>
          <p:nvPr>
            <p:ph type="subTitle" idx="2"/>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None/>
              <a:defRPr sz="800">
                <a:solidFill>
                  <a:srgbClr val="99999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84" name="Google Shape;184;p39"/>
          <p:cNvPicPr preferRelativeResize="0"/>
          <p:nvPr/>
        </p:nvPicPr>
        <p:blipFill rotWithShape="1">
          <a:blip r:embed="rId3">
            <a:alphaModFix/>
          </a:blip>
          <a:srcRect l="19" r="29"/>
          <a:stretch/>
        </p:blipFill>
        <p:spPr>
          <a:xfrm>
            <a:off x="6808774" y="0"/>
            <a:ext cx="2335227" cy="2334102"/>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Navy 01b">
  <p:cSld name="TITLE_AND_BODY_1_2">
    <p:bg>
      <p:bgPr>
        <a:solidFill>
          <a:schemeClr val="dk2"/>
        </a:solidFill>
        <a:effectLst/>
      </p:bgPr>
    </p:bg>
    <p:spTree>
      <p:nvGrpSpPr>
        <p:cNvPr id="1" name="Shape 185"/>
        <p:cNvGrpSpPr/>
        <p:nvPr/>
      </p:nvGrpSpPr>
      <p:grpSpPr>
        <a:xfrm>
          <a:off x="0" y="0"/>
          <a:ext cx="0" cy="0"/>
          <a:chOff x="0" y="0"/>
          <a:chExt cx="0" cy="0"/>
        </a:xfrm>
      </p:grpSpPr>
      <p:pic>
        <p:nvPicPr>
          <p:cNvPr id="186" name="Google Shape;186;p40"/>
          <p:cNvPicPr preferRelativeResize="0"/>
          <p:nvPr/>
        </p:nvPicPr>
        <p:blipFill rotWithShape="1">
          <a:blip r:embed="rId2">
            <a:alphaModFix/>
          </a:blip>
          <a:srcRect l="19" r="29"/>
          <a:stretch/>
        </p:blipFill>
        <p:spPr>
          <a:xfrm>
            <a:off x="6808774" y="0"/>
            <a:ext cx="2335227" cy="2334102"/>
          </a:xfrm>
          <a:prstGeom prst="rect">
            <a:avLst/>
          </a:prstGeom>
          <a:noFill/>
          <a:ln>
            <a:noFill/>
          </a:ln>
        </p:spPr>
      </p:pic>
      <p:sp>
        <p:nvSpPr>
          <p:cNvPr id="187" name="Google Shape;187;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8" name="Google Shape;188;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pic>
        <p:nvPicPr>
          <p:cNvPr id="189" name="Google Shape;189;p40"/>
          <p:cNvPicPr preferRelativeResize="0"/>
          <p:nvPr/>
        </p:nvPicPr>
        <p:blipFill rotWithShape="1">
          <a:blip r:embed="rId3">
            <a:alphaModFix/>
          </a:blip>
          <a:srcRect r="10"/>
          <a:stretch/>
        </p:blipFill>
        <p:spPr>
          <a:xfrm>
            <a:off x="311700" y="4783144"/>
            <a:ext cx="802802" cy="153750"/>
          </a:xfrm>
          <a:prstGeom prst="rect">
            <a:avLst/>
          </a:prstGeom>
          <a:noFill/>
          <a:ln>
            <a:noFill/>
          </a:ln>
        </p:spPr>
      </p:pic>
      <p:sp>
        <p:nvSpPr>
          <p:cNvPr id="190" name="Google Shape;19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2EBE9"/>
                </a:solidFill>
              </a:defRPr>
            </a:lvl1pPr>
            <a:lvl2pPr lvl="1" rtl="0">
              <a:buNone/>
              <a:defRPr>
                <a:solidFill>
                  <a:srgbClr val="F2EBE9"/>
                </a:solidFill>
              </a:defRPr>
            </a:lvl2pPr>
            <a:lvl3pPr lvl="2" rtl="0">
              <a:buNone/>
              <a:defRPr>
                <a:solidFill>
                  <a:srgbClr val="F2EBE9"/>
                </a:solidFill>
              </a:defRPr>
            </a:lvl3pPr>
            <a:lvl4pPr lvl="3" rtl="0">
              <a:buNone/>
              <a:defRPr>
                <a:solidFill>
                  <a:srgbClr val="F2EBE9"/>
                </a:solidFill>
              </a:defRPr>
            </a:lvl4pPr>
            <a:lvl5pPr lvl="4" rtl="0">
              <a:buNone/>
              <a:defRPr>
                <a:solidFill>
                  <a:srgbClr val="F2EBE9"/>
                </a:solidFill>
              </a:defRPr>
            </a:lvl5pPr>
            <a:lvl6pPr lvl="5" rtl="0">
              <a:buNone/>
              <a:defRPr>
                <a:solidFill>
                  <a:srgbClr val="F2EBE9"/>
                </a:solidFill>
              </a:defRPr>
            </a:lvl6pPr>
            <a:lvl7pPr lvl="6" rtl="0">
              <a:buNone/>
              <a:defRPr>
                <a:solidFill>
                  <a:srgbClr val="F2EBE9"/>
                </a:solidFill>
              </a:defRPr>
            </a:lvl7pPr>
            <a:lvl8pPr lvl="7" rtl="0">
              <a:buNone/>
              <a:defRPr>
                <a:solidFill>
                  <a:srgbClr val="F2EBE9"/>
                </a:solidFill>
              </a:defRPr>
            </a:lvl8pPr>
            <a:lvl9pPr lvl="8" rtl="0">
              <a:buNone/>
              <a:defRPr>
                <a:solidFill>
                  <a:srgbClr val="F2EBE9"/>
                </a:solidFill>
              </a:defRPr>
            </a:lvl9pPr>
          </a:lstStyle>
          <a:p>
            <a:pPr marL="0" lvl="0" indent="0" algn="r" rtl="0">
              <a:spcBef>
                <a:spcPts val="0"/>
              </a:spcBef>
              <a:spcAft>
                <a:spcPts val="0"/>
              </a:spcAft>
              <a:buNone/>
            </a:pPr>
            <a:fld id="{00000000-1234-1234-1234-123412341234}" type="slidenum">
              <a:rPr lang="en"/>
              <a:t>‹#›</a:t>
            </a:fld>
            <a:endParaRPr/>
          </a:p>
        </p:txBody>
      </p:sp>
      <p:sp>
        <p:nvSpPr>
          <p:cNvPr id="191" name="Google Shape;191;p40"/>
          <p:cNvSpPr txBox="1">
            <a:spLocks noGrp="1"/>
          </p:cNvSpPr>
          <p:nvPr>
            <p:ph type="subTitle" idx="2"/>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2EBE9"/>
              </a:buClr>
              <a:buSzPts val="800"/>
              <a:buNone/>
              <a:defRPr sz="800">
                <a:solidFill>
                  <a:srgbClr val="F2EBE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White 01c">
  <p:cSld name="TITLE_AND_BODY_1_1">
    <p:spTree>
      <p:nvGrpSpPr>
        <p:cNvPr id="1" name="Shape 192"/>
        <p:cNvGrpSpPr/>
        <p:nvPr/>
      </p:nvGrpSpPr>
      <p:grpSpPr>
        <a:xfrm>
          <a:off x="0" y="0"/>
          <a:ext cx="0" cy="0"/>
          <a:chOff x="0" y="0"/>
          <a:chExt cx="0" cy="0"/>
        </a:xfrm>
      </p:grpSpPr>
      <p:sp>
        <p:nvSpPr>
          <p:cNvPr id="193" name="Google Shape;193;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4" name="Google Shape;194;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5" name="Google Shape;195;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96" name="Google Shape;196;p41"/>
          <p:cNvPicPr preferRelativeResize="0"/>
          <p:nvPr/>
        </p:nvPicPr>
        <p:blipFill>
          <a:blip r:embed="rId2">
            <a:alphaModFix/>
          </a:blip>
          <a:stretch>
            <a:fillRect/>
          </a:stretch>
        </p:blipFill>
        <p:spPr>
          <a:xfrm>
            <a:off x="311700" y="4783144"/>
            <a:ext cx="802802" cy="153750"/>
          </a:xfrm>
          <a:prstGeom prst="rect">
            <a:avLst/>
          </a:prstGeom>
          <a:noFill/>
          <a:ln>
            <a:noFill/>
          </a:ln>
        </p:spPr>
      </p:pic>
      <p:sp>
        <p:nvSpPr>
          <p:cNvPr id="197" name="Google Shape;197;p41"/>
          <p:cNvSpPr txBox="1">
            <a:spLocks noGrp="1"/>
          </p:cNvSpPr>
          <p:nvPr>
            <p:ph type="subTitle" idx="2"/>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None/>
              <a:defRPr sz="800">
                <a:solidFill>
                  <a:srgbClr val="99999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98" name="Google Shape;198;p41"/>
          <p:cNvPicPr preferRelativeResize="0"/>
          <p:nvPr/>
        </p:nvPicPr>
        <p:blipFill rotWithShape="1">
          <a:blip r:embed="rId3">
            <a:alphaModFix/>
          </a:blip>
          <a:srcRect/>
          <a:stretch/>
        </p:blipFill>
        <p:spPr>
          <a:xfrm>
            <a:off x="6808774" y="0"/>
            <a:ext cx="2335227" cy="233410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Navy 01c">
  <p:cSld name="TITLE_AND_BODY_1_1_2">
    <p:bg>
      <p:bgPr>
        <a:solidFill>
          <a:schemeClr val="dk2"/>
        </a:solidFill>
        <a:effectLst/>
      </p:bgPr>
    </p:bg>
    <p:spTree>
      <p:nvGrpSpPr>
        <p:cNvPr id="1" name="Shape 199"/>
        <p:cNvGrpSpPr/>
        <p:nvPr/>
      </p:nvGrpSpPr>
      <p:grpSpPr>
        <a:xfrm>
          <a:off x="0" y="0"/>
          <a:ext cx="0" cy="0"/>
          <a:chOff x="0" y="0"/>
          <a:chExt cx="0" cy="0"/>
        </a:xfrm>
      </p:grpSpPr>
      <p:pic>
        <p:nvPicPr>
          <p:cNvPr id="200" name="Google Shape;200;p42"/>
          <p:cNvPicPr preferRelativeResize="0"/>
          <p:nvPr/>
        </p:nvPicPr>
        <p:blipFill rotWithShape="1">
          <a:blip r:embed="rId2">
            <a:alphaModFix/>
          </a:blip>
          <a:srcRect/>
          <a:stretch/>
        </p:blipFill>
        <p:spPr>
          <a:xfrm>
            <a:off x="6808774" y="0"/>
            <a:ext cx="2335227" cy="2334102"/>
          </a:xfrm>
          <a:prstGeom prst="rect">
            <a:avLst/>
          </a:prstGeom>
          <a:noFill/>
          <a:ln>
            <a:noFill/>
          </a:ln>
        </p:spPr>
      </p:pic>
      <p:sp>
        <p:nvSpPr>
          <p:cNvPr id="201" name="Google Shape;201;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2" name="Google Shape;202;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pic>
        <p:nvPicPr>
          <p:cNvPr id="203" name="Google Shape;203;p42"/>
          <p:cNvPicPr preferRelativeResize="0"/>
          <p:nvPr/>
        </p:nvPicPr>
        <p:blipFill rotWithShape="1">
          <a:blip r:embed="rId3">
            <a:alphaModFix/>
          </a:blip>
          <a:srcRect r="10"/>
          <a:stretch/>
        </p:blipFill>
        <p:spPr>
          <a:xfrm>
            <a:off x="311700" y="4783144"/>
            <a:ext cx="802802" cy="153750"/>
          </a:xfrm>
          <a:prstGeom prst="rect">
            <a:avLst/>
          </a:prstGeom>
          <a:noFill/>
          <a:ln>
            <a:noFill/>
          </a:ln>
        </p:spPr>
      </p:pic>
      <p:sp>
        <p:nvSpPr>
          <p:cNvPr id="204" name="Google Shape;204;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2EBE9"/>
                </a:solidFill>
              </a:defRPr>
            </a:lvl1pPr>
            <a:lvl2pPr lvl="1" rtl="0">
              <a:buNone/>
              <a:defRPr>
                <a:solidFill>
                  <a:srgbClr val="F2EBE9"/>
                </a:solidFill>
              </a:defRPr>
            </a:lvl2pPr>
            <a:lvl3pPr lvl="2" rtl="0">
              <a:buNone/>
              <a:defRPr>
                <a:solidFill>
                  <a:srgbClr val="F2EBE9"/>
                </a:solidFill>
              </a:defRPr>
            </a:lvl3pPr>
            <a:lvl4pPr lvl="3" rtl="0">
              <a:buNone/>
              <a:defRPr>
                <a:solidFill>
                  <a:srgbClr val="F2EBE9"/>
                </a:solidFill>
              </a:defRPr>
            </a:lvl4pPr>
            <a:lvl5pPr lvl="4" rtl="0">
              <a:buNone/>
              <a:defRPr>
                <a:solidFill>
                  <a:srgbClr val="F2EBE9"/>
                </a:solidFill>
              </a:defRPr>
            </a:lvl5pPr>
            <a:lvl6pPr lvl="5" rtl="0">
              <a:buNone/>
              <a:defRPr>
                <a:solidFill>
                  <a:srgbClr val="F2EBE9"/>
                </a:solidFill>
              </a:defRPr>
            </a:lvl6pPr>
            <a:lvl7pPr lvl="6" rtl="0">
              <a:buNone/>
              <a:defRPr>
                <a:solidFill>
                  <a:srgbClr val="F2EBE9"/>
                </a:solidFill>
              </a:defRPr>
            </a:lvl7pPr>
            <a:lvl8pPr lvl="7" rtl="0">
              <a:buNone/>
              <a:defRPr>
                <a:solidFill>
                  <a:srgbClr val="F2EBE9"/>
                </a:solidFill>
              </a:defRPr>
            </a:lvl8pPr>
            <a:lvl9pPr lvl="8" rtl="0">
              <a:buNone/>
              <a:defRPr>
                <a:solidFill>
                  <a:srgbClr val="F2EBE9"/>
                </a:solidFill>
              </a:defRPr>
            </a:lvl9pPr>
          </a:lstStyle>
          <a:p>
            <a:pPr marL="0" lvl="0" indent="0" algn="r" rtl="0">
              <a:spcBef>
                <a:spcPts val="0"/>
              </a:spcBef>
              <a:spcAft>
                <a:spcPts val="0"/>
              </a:spcAft>
              <a:buNone/>
            </a:pPr>
            <a:fld id="{00000000-1234-1234-1234-123412341234}" type="slidenum">
              <a:rPr lang="en"/>
              <a:t>‹#›</a:t>
            </a:fld>
            <a:endParaRPr/>
          </a:p>
        </p:txBody>
      </p:sp>
      <p:sp>
        <p:nvSpPr>
          <p:cNvPr id="205" name="Google Shape;205;p42"/>
          <p:cNvSpPr txBox="1">
            <a:spLocks noGrp="1"/>
          </p:cNvSpPr>
          <p:nvPr>
            <p:ph type="subTitle" idx="2"/>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2EBE9"/>
              </a:buClr>
              <a:buSzPts val="800"/>
              <a:buNone/>
              <a:defRPr sz="800">
                <a:solidFill>
                  <a:srgbClr val="F2EBE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White 01d">
  <p:cSld name="TITLE_AND_BODY_1_1_1">
    <p:spTree>
      <p:nvGrpSpPr>
        <p:cNvPr id="1" name="Shape 206"/>
        <p:cNvGrpSpPr/>
        <p:nvPr/>
      </p:nvGrpSpPr>
      <p:grpSpPr>
        <a:xfrm>
          <a:off x="0" y="0"/>
          <a:ext cx="0" cy="0"/>
          <a:chOff x="0" y="0"/>
          <a:chExt cx="0" cy="0"/>
        </a:xfrm>
      </p:grpSpPr>
      <p:sp>
        <p:nvSpPr>
          <p:cNvPr id="207" name="Google Shape;207;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8" name="Google Shape;208;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09" name="Google Shape;209;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10" name="Google Shape;210;p43"/>
          <p:cNvPicPr preferRelativeResize="0"/>
          <p:nvPr/>
        </p:nvPicPr>
        <p:blipFill>
          <a:blip r:embed="rId2">
            <a:alphaModFix/>
          </a:blip>
          <a:stretch>
            <a:fillRect/>
          </a:stretch>
        </p:blipFill>
        <p:spPr>
          <a:xfrm>
            <a:off x="311700" y="4783144"/>
            <a:ext cx="802802" cy="153750"/>
          </a:xfrm>
          <a:prstGeom prst="rect">
            <a:avLst/>
          </a:prstGeom>
          <a:noFill/>
          <a:ln>
            <a:noFill/>
          </a:ln>
        </p:spPr>
      </p:pic>
      <p:sp>
        <p:nvSpPr>
          <p:cNvPr id="211" name="Google Shape;211;p43"/>
          <p:cNvSpPr txBox="1">
            <a:spLocks noGrp="1"/>
          </p:cNvSpPr>
          <p:nvPr>
            <p:ph type="subTitle" idx="2"/>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None/>
              <a:defRPr sz="800">
                <a:solidFill>
                  <a:srgbClr val="99999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12" name="Google Shape;212;p43"/>
          <p:cNvPicPr preferRelativeResize="0"/>
          <p:nvPr/>
        </p:nvPicPr>
        <p:blipFill rotWithShape="1">
          <a:blip r:embed="rId3">
            <a:alphaModFix/>
          </a:blip>
          <a:srcRect t="19" b="29"/>
          <a:stretch/>
        </p:blipFill>
        <p:spPr>
          <a:xfrm>
            <a:off x="6808774" y="0"/>
            <a:ext cx="2335227" cy="23341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Navy 01d">
  <p:cSld name="TITLE_AND_BODY_1_1_1_1">
    <p:bg>
      <p:bgPr>
        <a:solidFill>
          <a:schemeClr val="dk2"/>
        </a:solidFill>
        <a:effectLst/>
      </p:bgPr>
    </p:bg>
    <p:spTree>
      <p:nvGrpSpPr>
        <p:cNvPr id="1" name="Shape 213"/>
        <p:cNvGrpSpPr/>
        <p:nvPr/>
      </p:nvGrpSpPr>
      <p:grpSpPr>
        <a:xfrm>
          <a:off x="0" y="0"/>
          <a:ext cx="0" cy="0"/>
          <a:chOff x="0" y="0"/>
          <a:chExt cx="0" cy="0"/>
        </a:xfrm>
      </p:grpSpPr>
      <p:sp>
        <p:nvSpPr>
          <p:cNvPr id="214" name="Google Shape;214;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5" name="Google Shape;215;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pic>
        <p:nvPicPr>
          <p:cNvPr id="216" name="Google Shape;216;p44"/>
          <p:cNvPicPr preferRelativeResize="0"/>
          <p:nvPr/>
        </p:nvPicPr>
        <p:blipFill rotWithShape="1">
          <a:blip r:embed="rId2">
            <a:alphaModFix/>
          </a:blip>
          <a:srcRect r="10"/>
          <a:stretch/>
        </p:blipFill>
        <p:spPr>
          <a:xfrm>
            <a:off x="311700" y="4783144"/>
            <a:ext cx="802802" cy="153750"/>
          </a:xfrm>
          <a:prstGeom prst="rect">
            <a:avLst/>
          </a:prstGeom>
          <a:noFill/>
          <a:ln>
            <a:noFill/>
          </a:ln>
        </p:spPr>
      </p:pic>
      <p:pic>
        <p:nvPicPr>
          <p:cNvPr id="217" name="Google Shape;217;p44"/>
          <p:cNvPicPr preferRelativeResize="0"/>
          <p:nvPr/>
        </p:nvPicPr>
        <p:blipFill rotWithShape="1">
          <a:blip r:embed="rId3">
            <a:alphaModFix/>
          </a:blip>
          <a:srcRect t="19" b="29"/>
          <a:stretch/>
        </p:blipFill>
        <p:spPr>
          <a:xfrm>
            <a:off x="6808774" y="0"/>
            <a:ext cx="2335227" cy="2334100"/>
          </a:xfrm>
          <a:prstGeom prst="rect">
            <a:avLst/>
          </a:prstGeom>
          <a:noFill/>
          <a:ln>
            <a:noFill/>
          </a:ln>
        </p:spPr>
      </p:pic>
      <p:sp>
        <p:nvSpPr>
          <p:cNvPr id="218" name="Google Shape;218;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2EBE9"/>
                </a:solidFill>
              </a:defRPr>
            </a:lvl1pPr>
            <a:lvl2pPr lvl="1" rtl="0">
              <a:buNone/>
              <a:defRPr>
                <a:solidFill>
                  <a:srgbClr val="F2EBE9"/>
                </a:solidFill>
              </a:defRPr>
            </a:lvl2pPr>
            <a:lvl3pPr lvl="2" rtl="0">
              <a:buNone/>
              <a:defRPr>
                <a:solidFill>
                  <a:srgbClr val="F2EBE9"/>
                </a:solidFill>
              </a:defRPr>
            </a:lvl3pPr>
            <a:lvl4pPr lvl="3" rtl="0">
              <a:buNone/>
              <a:defRPr>
                <a:solidFill>
                  <a:srgbClr val="F2EBE9"/>
                </a:solidFill>
              </a:defRPr>
            </a:lvl4pPr>
            <a:lvl5pPr lvl="4" rtl="0">
              <a:buNone/>
              <a:defRPr>
                <a:solidFill>
                  <a:srgbClr val="F2EBE9"/>
                </a:solidFill>
              </a:defRPr>
            </a:lvl5pPr>
            <a:lvl6pPr lvl="5" rtl="0">
              <a:buNone/>
              <a:defRPr>
                <a:solidFill>
                  <a:srgbClr val="F2EBE9"/>
                </a:solidFill>
              </a:defRPr>
            </a:lvl6pPr>
            <a:lvl7pPr lvl="6" rtl="0">
              <a:buNone/>
              <a:defRPr>
                <a:solidFill>
                  <a:srgbClr val="F2EBE9"/>
                </a:solidFill>
              </a:defRPr>
            </a:lvl7pPr>
            <a:lvl8pPr lvl="7" rtl="0">
              <a:buNone/>
              <a:defRPr>
                <a:solidFill>
                  <a:srgbClr val="F2EBE9"/>
                </a:solidFill>
              </a:defRPr>
            </a:lvl8pPr>
            <a:lvl9pPr lvl="8" rtl="0">
              <a:buNone/>
              <a:defRPr>
                <a:solidFill>
                  <a:srgbClr val="F2EBE9"/>
                </a:solidFill>
              </a:defRPr>
            </a:lvl9pPr>
          </a:lstStyle>
          <a:p>
            <a:pPr marL="0" lvl="0" indent="0" algn="r" rtl="0">
              <a:spcBef>
                <a:spcPts val="0"/>
              </a:spcBef>
              <a:spcAft>
                <a:spcPts val="0"/>
              </a:spcAft>
              <a:buNone/>
            </a:pPr>
            <a:fld id="{00000000-1234-1234-1234-123412341234}" type="slidenum">
              <a:rPr lang="en"/>
              <a:t>‹#›</a:t>
            </a:fld>
            <a:endParaRPr/>
          </a:p>
        </p:txBody>
      </p:sp>
      <p:sp>
        <p:nvSpPr>
          <p:cNvPr id="219" name="Google Shape;219;p44"/>
          <p:cNvSpPr txBox="1">
            <a:spLocks noGrp="1"/>
          </p:cNvSpPr>
          <p:nvPr>
            <p:ph type="subTitle" idx="2"/>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2EBE9"/>
              </a:buClr>
              <a:buSzPts val="800"/>
              <a:buNone/>
              <a:defRPr sz="800">
                <a:solidFill>
                  <a:srgbClr val="F2EBE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Cream">
  <p:cSld name="TITLE_AND_BODY_1_1_1_1_1_1_1">
    <p:bg>
      <p:bgPr>
        <a:solidFill>
          <a:srgbClr val="F9F5F2"/>
        </a:solidFill>
        <a:effectLst/>
      </p:bgPr>
    </p:bg>
    <p:spTree>
      <p:nvGrpSpPr>
        <p:cNvPr id="1" name="Shape 220"/>
        <p:cNvGrpSpPr/>
        <p:nvPr/>
      </p:nvGrpSpPr>
      <p:grpSpPr>
        <a:xfrm>
          <a:off x="0" y="0"/>
          <a:ext cx="0" cy="0"/>
          <a:chOff x="0" y="0"/>
          <a:chExt cx="0" cy="0"/>
        </a:xfrm>
      </p:grpSpPr>
      <p:pic>
        <p:nvPicPr>
          <p:cNvPr id="221" name="Google Shape;221;p45"/>
          <p:cNvPicPr preferRelativeResize="0"/>
          <p:nvPr/>
        </p:nvPicPr>
        <p:blipFill>
          <a:blip r:embed="rId2">
            <a:alphaModFix/>
          </a:blip>
          <a:stretch>
            <a:fillRect/>
          </a:stretch>
        </p:blipFill>
        <p:spPr>
          <a:xfrm>
            <a:off x="0" y="-131693"/>
            <a:ext cx="9144003" cy="4759498"/>
          </a:xfrm>
          <a:prstGeom prst="rect">
            <a:avLst/>
          </a:prstGeom>
          <a:noFill/>
          <a:ln>
            <a:noFill/>
          </a:ln>
        </p:spPr>
      </p:pic>
      <p:sp>
        <p:nvSpPr>
          <p:cNvPr id="222" name="Google Shape;222;p45"/>
          <p:cNvSpPr txBox="1">
            <a:spLocks noGrp="1"/>
          </p:cNvSpPr>
          <p:nvPr>
            <p:ph type="title"/>
          </p:nvPr>
        </p:nvSpPr>
        <p:spPr>
          <a:xfrm>
            <a:off x="1973025" y="1795700"/>
            <a:ext cx="5091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3" name="Google Shape;223;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24" name="Google Shape;224;p45"/>
          <p:cNvPicPr preferRelativeResize="0"/>
          <p:nvPr/>
        </p:nvPicPr>
        <p:blipFill>
          <a:blip r:embed="rId3">
            <a:alphaModFix/>
          </a:blip>
          <a:stretch>
            <a:fillRect/>
          </a:stretch>
        </p:blipFill>
        <p:spPr>
          <a:xfrm>
            <a:off x="311700" y="4783144"/>
            <a:ext cx="802802" cy="153750"/>
          </a:xfrm>
          <a:prstGeom prst="rect">
            <a:avLst/>
          </a:prstGeom>
          <a:noFill/>
          <a:ln>
            <a:noFill/>
          </a:ln>
        </p:spPr>
      </p:pic>
      <p:sp>
        <p:nvSpPr>
          <p:cNvPr id="225" name="Google Shape;225;p45"/>
          <p:cNvSpPr txBox="1">
            <a:spLocks noGrp="1"/>
          </p:cNvSpPr>
          <p:nvPr>
            <p:ph type="subTitle" idx="1"/>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None/>
              <a:defRPr sz="800">
                <a:solidFill>
                  <a:srgbClr val="99999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6" name="Google Shape;226;p45"/>
          <p:cNvSpPr txBox="1">
            <a:spLocks noGrp="1"/>
          </p:cNvSpPr>
          <p:nvPr>
            <p:ph type="subTitle" idx="2"/>
          </p:nvPr>
        </p:nvSpPr>
        <p:spPr>
          <a:xfrm>
            <a:off x="2055200" y="3235425"/>
            <a:ext cx="4848900" cy="690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666666"/>
              </a:buClr>
              <a:buSzPts val="1000"/>
              <a:buNone/>
              <a:defRPr sz="1000">
                <a:solidFill>
                  <a:srgbClr val="6666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Light Blue">
  <p:cSld name="TITLE_AND_BODY_1_1_1_1_1_1_1_2">
    <p:bg>
      <p:bgPr>
        <a:solidFill>
          <a:srgbClr val="C5EDFF"/>
        </a:solidFill>
        <a:effectLst/>
      </p:bgPr>
    </p:bg>
    <p:spTree>
      <p:nvGrpSpPr>
        <p:cNvPr id="1" name="Shape 227"/>
        <p:cNvGrpSpPr/>
        <p:nvPr/>
      </p:nvGrpSpPr>
      <p:grpSpPr>
        <a:xfrm>
          <a:off x="0" y="0"/>
          <a:ext cx="0" cy="0"/>
          <a:chOff x="0" y="0"/>
          <a:chExt cx="0" cy="0"/>
        </a:xfrm>
      </p:grpSpPr>
      <p:sp>
        <p:nvSpPr>
          <p:cNvPr id="228" name="Google Shape;228;p46"/>
          <p:cNvSpPr txBox="1">
            <a:spLocks noGrp="1"/>
          </p:cNvSpPr>
          <p:nvPr>
            <p:ph type="title"/>
          </p:nvPr>
        </p:nvSpPr>
        <p:spPr>
          <a:xfrm>
            <a:off x="1973025" y="1795700"/>
            <a:ext cx="5091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9" name="Google Shape;229;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solidFill>
                <a:srgbClr val="666666"/>
              </a:solidFill>
            </a:endParaRPr>
          </a:p>
        </p:txBody>
      </p:sp>
      <p:sp>
        <p:nvSpPr>
          <p:cNvPr id="230" name="Google Shape;230;p46"/>
          <p:cNvSpPr txBox="1">
            <a:spLocks noGrp="1"/>
          </p:cNvSpPr>
          <p:nvPr>
            <p:ph type="subTitle" idx="1"/>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800"/>
              <a:buNone/>
              <a:defRPr sz="800">
                <a:solidFill>
                  <a:srgbClr val="6666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1" name="Google Shape;231;p46"/>
          <p:cNvSpPr txBox="1">
            <a:spLocks noGrp="1"/>
          </p:cNvSpPr>
          <p:nvPr>
            <p:ph type="subTitle" idx="2"/>
          </p:nvPr>
        </p:nvSpPr>
        <p:spPr>
          <a:xfrm>
            <a:off x="2055200" y="3235425"/>
            <a:ext cx="4848900" cy="690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666666"/>
              </a:buClr>
              <a:buSzPts val="1000"/>
              <a:buNone/>
              <a:defRPr sz="1000">
                <a:solidFill>
                  <a:srgbClr val="6666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32" name="Google Shape;232;p46"/>
          <p:cNvPicPr preferRelativeResize="0"/>
          <p:nvPr/>
        </p:nvPicPr>
        <p:blipFill>
          <a:blip r:embed="rId2">
            <a:alphaModFix/>
          </a:blip>
          <a:stretch>
            <a:fillRect/>
          </a:stretch>
        </p:blipFill>
        <p:spPr>
          <a:xfrm>
            <a:off x="311700" y="4783144"/>
            <a:ext cx="802802" cy="153750"/>
          </a:xfrm>
          <a:prstGeom prst="rect">
            <a:avLst/>
          </a:prstGeom>
          <a:noFill/>
          <a:ln>
            <a:noFill/>
          </a:ln>
        </p:spPr>
      </p:pic>
      <p:pic>
        <p:nvPicPr>
          <p:cNvPr id="233" name="Google Shape;233;p46"/>
          <p:cNvPicPr preferRelativeResize="0"/>
          <p:nvPr/>
        </p:nvPicPr>
        <p:blipFill>
          <a:blip r:embed="rId3">
            <a:alphaModFix/>
          </a:blip>
          <a:stretch>
            <a:fillRect/>
          </a:stretch>
        </p:blipFill>
        <p:spPr>
          <a:xfrm>
            <a:off x="0" y="-131693"/>
            <a:ext cx="9144003" cy="4759498"/>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Navy">
  <p:cSld name="TITLE_AND_BODY_1_1_1_1_1_1_1_2_1">
    <p:bg>
      <p:bgPr>
        <a:solidFill>
          <a:schemeClr val="dk2"/>
        </a:solidFill>
        <a:effectLst/>
      </p:bgPr>
    </p:bg>
    <p:spTree>
      <p:nvGrpSpPr>
        <p:cNvPr id="1" name="Shape 234"/>
        <p:cNvGrpSpPr/>
        <p:nvPr/>
      </p:nvGrpSpPr>
      <p:grpSpPr>
        <a:xfrm>
          <a:off x="0" y="0"/>
          <a:ext cx="0" cy="0"/>
          <a:chOff x="0" y="0"/>
          <a:chExt cx="0" cy="0"/>
        </a:xfrm>
      </p:grpSpPr>
      <p:pic>
        <p:nvPicPr>
          <p:cNvPr id="235" name="Google Shape;235;p47"/>
          <p:cNvPicPr preferRelativeResize="0"/>
          <p:nvPr/>
        </p:nvPicPr>
        <p:blipFill>
          <a:blip r:embed="rId2">
            <a:alphaModFix/>
          </a:blip>
          <a:stretch>
            <a:fillRect/>
          </a:stretch>
        </p:blipFill>
        <p:spPr>
          <a:xfrm>
            <a:off x="0" y="-131693"/>
            <a:ext cx="9144003" cy="4759498"/>
          </a:xfrm>
          <a:prstGeom prst="rect">
            <a:avLst/>
          </a:prstGeom>
          <a:noFill/>
          <a:ln>
            <a:noFill/>
          </a:ln>
        </p:spPr>
      </p:pic>
      <p:sp>
        <p:nvSpPr>
          <p:cNvPr id="236" name="Google Shape;236;p47"/>
          <p:cNvSpPr txBox="1">
            <a:spLocks noGrp="1"/>
          </p:cNvSpPr>
          <p:nvPr>
            <p:ph type="title"/>
          </p:nvPr>
        </p:nvSpPr>
        <p:spPr>
          <a:xfrm>
            <a:off x="1973025" y="1795700"/>
            <a:ext cx="5091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None/>
              <a:defRPr>
                <a:solidFill>
                  <a:schemeClr val="lt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237" name="Google Shape;237;p47"/>
          <p:cNvPicPr preferRelativeResize="0"/>
          <p:nvPr/>
        </p:nvPicPr>
        <p:blipFill rotWithShape="1">
          <a:blip r:embed="rId3">
            <a:alphaModFix/>
          </a:blip>
          <a:srcRect r="10"/>
          <a:stretch/>
        </p:blipFill>
        <p:spPr>
          <a:xfrm>
            <a:off x="311700" y="4783144"/>
            <a:ext cx="802802" cy="153750"/>
          </a:xfrm>
          <a:prstGeom prst="rect">
            <a:avLst/>
          </a:prstGeom>
          <a:noFill/>
          <a:ln>
            <a:noFill/>
          </a:ln>
        </p:spPr>
      </p:pic>
      <p:sp>
        <p:nvSpPr>
          <p:cNvPr id="238" name="Google Shape;238;p47"/>
          <p:cNvSpPr txBox="1">
            <a:spLocks noGrp="1"/>
          </p:cNvSpPr>
          <p:nvPr>
            <p:ph type="subTitle" idx="1"/>
          </p:nvPr>
        </p:nvSpPr>
        <p:spPr>
          <a:xfrm>
            <a:off x="2055200" y="3235425"/>
            <a:ext cx="4848900" cy="690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2EBE9"/>
              </a:buClr>
              <a:buSzPts val="1000"/>
              <a:buNone/>
              <a:defRPr sz="1000">
                <a:solidFill>
                  <a:srgbClr val="F2EBE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9" name="Google Shape;239;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2EBE9"/>
                </a:solidFill>
              </a:defRPr>
            </a:lvl1pPr>
            <a:lvl2pPr lvl="1" rtl="0">
              <a:buNone/>
              <a:defRPr>
                <a:solidFill>
                  <a:srgbClr val="F2EBE9"/>
                </a:solidFill>
              </a:defRPr>
            </a:lvl2pPr>
            <a:lvl3pPr lvl="2" rtl="0">
              <a:buNone/>
              <a:defRPr>
                <a:solidFill>
                  <a:srgbClr val="F2EBE9"/>
                </a:solidFill>
              </a:defRPr>
            </a:lvl3pPr>
            <a:lvl4pPr lvl="3" rtl="0">
              <a:buNone/>
              <a:defRPr>
                <a:solidFill>
                  <a:srgbClr val="F2EBE9"/>
                </a:solidFill>
              </a:defRPr>
            </a:lvl4pPr>
            <a:lvl5pPr lvl="4" rtl="0">
              <a:buNone/>
              <a:defRPr>
                <a:solidFill>
                  <a:srgbClr val="F2EBE9"/>
                </a:solidFill>
              </a:defRPr>
            </a:lvl5pPr>
            <a:lvl6pPr lvl="5" rtl="0">
              <a:buNone/>
              <a:defRPr>
                <a:solidFill>
                  <a:srgbClr val="F2EBE9"/>
                </a:solidFill>
              </a:defRPr>
            </a:lvl6pPr>
            <a:lvl7pPr lvl="6" rtl="0">
              <a:buNone/>
              <a:defRPr>
                <a:solidFill>
                  <a:srgbClr val="F2EBE9"/>
                </a:solidFill>
              </a:defRPr>
            </a:lvl7pPr>
            <a:lvl8pPr lvl="7" rtl="0">
              <a:buNone/>
              <a:defRPr>
                <a:solidFill>
                  <a:srgbClr val="F2EBE9"/>
                </a:solidFill>
              </a:defRPr>
            </a:lvl8pPr>
            <a:lvl9pPr lvl="8" rtl="0">
              <a:buNone/>
              <a:defRPr>
                <a:solidFill>
                  <a:srgbClr val="F2EBE9"/>
                </a:solidFill>
              </a:defRPr>
            </a:lvl9pPr>
          </a:lstStyle>
          <a:p>
            <a:pPr marL="0" lvl="0" indent="0" algn="r" rtl="0">
              <a:spcBef>
                <a:spcPts val="0"/>
              </a:spcBef>
              <a:spcAft>
                <a:spcPts val="0"/>
              </a:spcAft>
              <a:buNone/>
            </a:pPr>
            <a:fld id="{00000000-1234-1234-1234-123412341234}" type="slidenum">
              <a:rPr lang="en"/>
              <a:t>‹#›</a:t>
            </a:fld>
            <a:endParaRPr/>
          </a:p>
        </p:txBody>
      </p:sp>
      <p:sp>
        <p:nvSpPr>
          <p:cNvPr id="240" name="Google Shape;240;p47"/>
          <p:cNvSpPr txBox="1">
            <a:spLocks noGrp="1"/>
          </p:cNvSpPr>
          <p:nvPr>
            <p:ph type="subTitle" idx="2"/>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2EBE9"/>
              </a:buClr>
              <a:buSzPts val="800"/>
              <a:buNone/>
              <a:defRPr sz="800">
                <a:solidFill>
                  <a:srgbClr val="F2EBE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ote Navy 1">
  <p:cSld name="TITLE_AND_BODY_1_1_1_1_1_1_1_2_1_1">
    <p:bg>
      <p:bgPr>
        <a:solidFill>
          <a:srgbClr val="F9F5F2"/>
        </a:solidFill>
        <a:effectLst/>
      </p:bgPr>
    </p:bg>
    <p:spTree>
      <p:nvGrpSpPr>
        <p:cNvPr id="1" name="Shape 241"/>
        <p:cNvGrpSpPr/>
        <p:nvPr/>
      </p:nvGrpSpPr>
      <p:grpSpPr>
        <a:xfrm>
          <a:off x="0" y="0"/>
          <a:ext cx="0" cy="0"/>
          <a:chOff x="0" y="0"/>
          <a:chExt cx="0" cy="0"/>
        </a:xfrm>
      </p:grpSpPr>
      <p:pic>
        <p:nvPicPr>
          <p:cNvPr id="242" name="Google Shape;242;p48"/>
          <p:cNvPicPr preferRelativeResize="0"/>
          <p:nvPr/>
        </p:nvPicPr>
        <p:blipFill>
          <a:blip r:embed="rId2">
            <a:alphaModFix/>
          </a:blip>
          <a:stretch>
            <a:fillRect/>
          </a:stretch>
        </p:blipFill>
        <p:spPr>
          <a:xfrm>
            <a:off x="0" y="-131693"/>
            <a:ext cx="9144003" cy="4759498"/>
          </a:xfrm>
          <a:prstGeom prst="rect">
            <a:avLst/>
          </a:prstGeom>
          <a:noFill/>
          <a:ln>
            <a:noFill/>
          </a:ln>
        </p:spPr>
      </p:pic>
      <p:sp>
        <p:nvSpPr>
          <p:cNvPr id="243" name="Google Shape;243;p48"/>
          <p:cNvSpPr txBox="1">
            <a:spLocks noGrp="1"/>
          </p:cNvSpPr>
          <p:nvPr>
            <p:ph type="title"/>
          </p:nvPr>
        </p:nvSpPr>
        <p:spPr>
          <a:xfrm>
            <a:off x="1973025" y="720750"/>
            <a:ext cx="5091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4" name="Google Shape;244;p48"/>
          <p:cNvSpPr txBox="1">
            <a:spLocks noGrp="1"/>
          </p:cNvSpPr>
          <p:nvPr>
            <p:ph type="subTitle" idx="1"/>
          </p:nvPr>
        </p:nvSpPr>
        <p:spPr>
          <a:xfrm>
            <a:off x="1877950" y="3718500"/>
            <a:ext cx="2714700" cy="690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1000"/>
              <a:buNone/>
              <a:defRPr sz="10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5" name="Google Shape;245;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2EBE9"/>
                </a:solidFill>
              </a:defRPr>
            </a:lvl1pPr>
            <a:lvl2pPr lvl="1" rtl="0">
              <a:buNone/>
              <a:defRPr>
                <a:solidFill>
                  <a:srgbClr val="F2EBE9"/>
                </a:solidFill>
              </a:defRPr>
            </a:lvl2pPr>
            <a:lvl3pPr lvl="2" rtl="0">
              <a:buNone/>
              <a:defRPr>
                <a:solidFill>
                  <a:srgbClr val="F2EBE9"/>
                </a:solidFill>
              </a:defRPr>
            </a:lvl3pPr>
            <a:lvl4pPr lvl="3" rtl="0">
              <a:buNone/>
              <a:defRPr>
                <a:solidFill>
                  <a:srgbClr val="F2EBE9"/>
                </a:solidFill>
              </a:defRPr>
            </a:lvl4pPr>
            <a:lvl5pPr lvl="4" rtl="0">
              <a:buNone/>
              <a:defRPr>
                <a:solidFill>
                  <a:srgbClr val="F2EBE9"/>
                </a:solidFill>
              </a:defRPr>
            </a:lvl5pPr>
            <a:lvl6pPr lvl="5" rtl="0">
              <a:buNone/>
              <a:defRPr>
                <a:solidFill>
                  <a:srgbClr val="F2EBE9"/>
                </a:solidFill>
              </a:defRPr>
            </a:lvl6pPr>
            <a:lvl7pPr lvl="6" rtl="0">
              <a:buNone/>
              <a:defRPr>
                <a:solidFill>
                  <a:srgbClr val="F2EBE9"/>
                </a:solidFill>
              </a:defRPr>
            </a:lvl7pPr>
            <a:lvl8pPr lvl="7" rtl="0">
              <a:buNone/>
              <a:defRPr>
                <a:solidFill>
                  <a:srgbClr val="F2EBE9"/>
                </a:solidFill>
              </a:defRPr>
            </a:lvl8pPr>
            <a:lvl9pPr lvl="8" rtl="0">
              <a:buNone/>
              <a:defRPr>
                <a:solidFill>
                  <a:srgbClr val="F2EBE9"/>
                </a:solidFill>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48"/>
          <p:cNvSpPr txBox="1">
            <a:spLocks noGrp="1"/>
          </p:cNvSpPr>
          <p:nvPr>
            <p:ph type="subTitle" idx="2"/>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2EBE9"/>
              </a:buClr>
              <a:buSzPts val="800"/>
              <a:buNone/>
              <a:defRPr sz="800">
                <a:solidFill>
                  <a:srgbClr val="F2EBE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7" name="Google Shape;247;p48"/>
          <p:cNvSpPr>
            <a:spLocks noGrp="1"/>
          </p:cNvSpPr>
          <p:nvPr>
            <p:ph type="pic" idx="3"/>
          </p:nvPr>
        </p:nvSpPr>
        <p:spPr>
          <a:xfrm>
            <a:off x="2295550" y="1607125"/>
            <a:ext cx="1879500" cy="1879500"/>
          </a:xfrm>
          <a:prstGeom prst="ellipse">
            <a:avLst/>
          </a:prstGeom>
          <a:noFill/>
          <a:ln>
            <a:noFill/>
          </a:ln>
        </p:spPr>
      </p:sp>
      <p:sp>
        <p:nvSpPr>
          <p:cNvPr id="248" name="Google Shape;248;p48"/>
          <p:cNvSpPr>
            <a:spLocks noGrp="1"/>
          </p:cNvSpPr>
          <p:nvPr>
            <p:ph type="pic" idx="4"/>
          </p:nvPr>
        </p:nvSpPr>
        <p:spPr>
          <a:xfrm>
            <a:off x="5010253" y="1607125"/>
            <a:ext cx="1879500" cy="1879500"/>
          </a:xfrm>
          <a:prstGeom prst="ellipse">
            <a:avLst/>
          </a:prstGeom>
          <a:noFill/>
          <a:ln>
            <a:noFill/>
          </a:ln>
        </p:spPr>
      </p:sp>
      <p:sp>
        <p:nvSpPr>
          <p:cNvPr id="249" name="Google Shape;249;p48"/>
          <p:cNvSpPr txBox="1">
            <a:spLocks noGrp="1"/>
          </p:cNvSpPr>
          <p:nvPr>
            <p:ph type="subTitle" idx="5"/>
          </p:nvPr>
        </p:nvSpPr>
        <p:spPr>
          <a:xfrm>
            <a:off x="4592650" y="3718500"/>
            <a:ext cx="2714700" cy="690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1000"/>
              <a:buNone/>
              <a:defRPr sz="10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50" name="Google Shape;250;p48"/>
          <p:cNvPicPr preferRelativeResize="0"/>
          <p:nvPr/>
        </p:nvPicPr>
        <p:blipFill>
          <a:blip r:embed="rId3">
            <a:alphaModFix/>
          </a:blip>
          <a:stretch>
            <a:fillRect/>
          </a:stretch>
        </p:blipFill>
        <p:spPr>
          <a:xfrm>
            <a:off x="311700" y="4783144"/>
            <a:ext cx="802802" cy="15375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ubtitle and Body White 02a">
  <p:cSld name="TITLE_AND_BODY_1_1_1_1_1_1_1_1_1">
    <p:spTree>
      <p:nvGrpSpPr>
        <p:cNvPr id="1" name="Shape 251"/>
        <p:cNvGrpSpPr/>
        <p:nvPr/>
      </p:nvGrpSpPr>
      <p:grpSpPr>
        <a:xfrm>
          <a:off x="0" y="0"/>
          <a:ext cx="0" cy="0"/>
          <a:chOff x="0" y="0"/>
          <a:chExt cx="0" cy="0"/>
        </a:xfrm>
      </p:grpSpPr>
      <p:sp>
        <p:nvSpPr>
          <p:cNvPr id="252" name="Google Shape;252;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53" name="Google Shape;253;p49"/>
          <p:cNvPicPr preferRelativeResize="0"/>
          <p:nvPr/>
        </p:nvPicPr>
        <p:blipFill>
          <a:blip r:embed="rId2">
            <a:alphaModFix/>
          </a:blip>
          <a:stretch>
            <a:fillRect/>
          </a:stretch>
        </p:blipFill>
        <p:spPr>
          <a:xfrm>
            <a:off x="311700" y="4783142"/>
            <a:ext cx="802802" cy="153750"/>
          </a:xfrm>
          <a:prstGeom prst="rect">
            <a:avLst/>
          </a:prstGeom>
          <a:noFill/>
          <a:ln>
            <a:noFill/>
          </a:ln>
        </p:spPr>
      </p:pic>
      <p:sp>
        <p:nvSpPr>
          <p:cNvPr id="254" name="Google Shape;254;p49"/>
          <p:cNvSpPr txBox="1">
            <a:spLocks noGrp="1"/>
          </p:cNvSpPr>
          <p:nvPr>
            <p:ph type="subTitle" idx="1"/>
          </p:nvPr>
        </p:nvSpPr>
        <p:spPr>
          <a:xfrm>
            <a:off x="1180150" y="4706117"/>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None/>
              <a:defRPr sz="800">
                <a:solidFill>
                  <a:srgbClr val="99999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55" name="Google Shape;255;p49"/>
          <p:cNvPicPr preferRelativeResize="0"/>
          <p:nvPr/>
        </p:nvPicPr>
        <p:blipFill>
          <a:blip r:embed="rId3">
            <a:alphaModFix/>
          </a:blip>
          <a:stretch>
            <a:fillRect/>
          </a:stretch>
        </p:blipFill>
        <p:spPr>
          <a:xfrm>
            <a:off x="6308400" y="0"/>
            <a:ext cx="2835599" cy="2825902"/>
          </a:xfrm>
          <a:prstGeom prst="rect">
            <a:avLst/>
          </a:prstGeom>
          <a:noFill/>
          <a:ln>
            <a:noFill/>
          </a:ln>
        </p:spPr>
      </p:pic>
      <p:sp>
        <p:nvSpPr>
          <p:cNvPr id="256" name="Google Shape;256;p49"/>
          <p:cNvSpPr txBox="1">
            <a:spLocks noGrp="1"/>
          </p:cNvSpPr>
          <p:nvPr>
            <p:ph type="title"/>
          </p:nvPr>
        </p:nvSpPr>
        <p:spPr>
          <a:xfrm>
            <a:off x="311700" y="445025"/>
            <a:ext cx="8520600" cy="438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7" name="Google Shape;257;p49"/>
          <p:cNvSpPr txBox="1">
            <a:spLocks noGrp="1"/>
          </p:cNvSpPr>
          <p:nvPr>
            <p:ph type="body" idx="2"/>
          </p:nvPr>
        </p:nvSpPr>
        <p:spPr>
          <a:xfrm>
            <a:off x="311700" y="1435638"/>
            <a:ext cx="8520600" cy="3133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58" name="Google Shape;258;p49"/>
          <p:cNvSpPr txBox="1">
            <a:spLocks noGrp="1"/>
          </p:cNvSpPr>
          <p:nvPr>
            <p:ph type="subTitle" idx="3"/>
          </p:nvPr>
        </p:nvSpPr>
        <p:spPr>
          <a:xfrm>
            <a:off x="311700" y="883025"/>
            <a:ext cx="8520600" cy="39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None/>
              <a:defRPr sz="16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ubtitle and Body Navy 02a">
  <p:cSld name="TITLE_AND_BODY_1_1_1_1_1_1_1_1_1_2">
    <p:bg>
      <p:bgPr>
        <a:solidFill>
          <a:schemeClr val="dk2"/>
        </a:solidFill>
        <a:effectLst/>
      </p:bgPr>
    </p:bg>
    <p:spTree>
      <p:nvGrpSpPr>
        <p:cNvPr id="1" name="Shape 259"/>
        <p:cNvGrpSpPr/>
        <p:nvPr/>
      </p:nvGrpSpPr>
      <p:grpSpPr>
        <a:xfrm>
          <a:off x="0" y="0"/>
          <a:ext cx="0" cy="0"/>
          <a:chOff x="0" y="0"/>
          <a:chExt cx="0" cy="0"/>
        </a:xfrm>
      </p:grpSpPr>
      <p:pic>
        <p:nvPicPr>
          <p:cNvPr id="260" name="Google Shape;260;p50"/>
          <p:cNvPicPr preferRelativeResize="0"/>
          <p:nvPr/>
        </p:nvPicPr>
        <p:blipFill>
          <a:blip r:embed="rId2">
            <a:alphaModFix/>
          </a:blip>
          <a:stretch>
            <a:fillRect/>
          </a:stretch>
        </p:blipFill>
        <p:spPr>
          <a:xfrm>
            <a:off x="6308400" y="0"/>
            <a:ext cx="2835599" cy="2825902"/>
          </a:xfrm>
          <a:prstGeom prst="rect">
            <a:avLst/>
          </a:prstGeom>
          <a:noFill/>
          <a:ln>
            <a:noFill/>
          </a:ln>
        </p:spPr>
      </p:pic>
      <p:pic>
        <p:nvPicPr>
          <p:cNvPr id="261" name="Google Shape;261;p50"/>
          <p:cNvPicPr preferRelativeResize="0"/>
          <p:nvPr/>
        </p:nvPicPr>
        <p:blipFill rotWithShape="1">
          <a:blip r:embed="rId3">
            <a:alphaModFix/>
          </a:blip>
          <a:srcRect r="10"/>
          <a:stretch/>
        </p:blipFill>
        <p:spPr>
          <a:xfrm>
            <a:off x="311700" y="4783144"/>
            <a:ext cx="802802" cy="153750"/>
          </a:xfrm>
          <a:prstGeom prst="rect">
            <a:avLst/>
          </a:prstGeom>
          <a:noFill/>
          <a:ln>
            <a:noFill/>
          </a:ln>
        </p:spPr>
      </p:pic>
      <p:sp>
        <p:nvSpPr>
          <p:cNvPr id="262" name="Google Shape;262;p50"/>
          <p:cNvSpPr txBox="1">
            <a:spLocks noGrp="1"/>
          </p:cNvSpPr>
          <p:nvPr>
            <p:ph type="title"/>
          </p:nvPr>
        </p:nvSpPr>
        <p:spPr>
          <a:xfrm>
            <a:off x="311700" y="445025"/>
            <a:ext cx="8520600" cy="43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3" name="Google Shape;263;p50"/>
          <p:cNvSpPr txBox="1">
            <a:spLocks noGrp="1"/>
          </p:cNvSpPr>
          <p:nvPr>
            <p:ph type="body" idx="1"/>
          </p:nvPr>
        </p:nvSpPr>
        <p:spPr>
          <a:xfrm>
            <a:off x="311700" y="1435638"/>
            <a:ext cx="8520600" cy="3133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264" name="Google Shape;264;p50"/>
          <p:cNvSpPr txBox="1">
            <a:spLocks noGrp="1"/>
          </p:cNvSpPr>
          <p:nvPr>
            <p:ph type="subTitle" idx="2"/>
          </p:nvPr>
        </p:nvSpPr>
        <p:spPr>
          <a:xfrm>
            <a:off x="311700" y="883025"/>
            <a:ext cx="8520600" cy="39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None/>
              <a:defRPr sz="16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5" name="Google Shape;265;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2EBE9"/>
                </a:solidFill>
              </a:defRPr>
            </a:lvl1pPr>
            <a:lvl2pPr lvl="1" rtl="0">
              <a:buNone/>
              <a:defRPr>
                <a:solidFill>
                  <a:srgbClr val="F2EBE9"/>
                </a:solidFill>
              </a:defRPr>
            </a:lvl2pPr>
            <a:lvl3pPr lvl="2" rtl="0">
              <a:buNone/>
              <a:defRPr>
                <a:solidFill>
                  <a:srgbClr val="F2EBE9"/>
                </a:solidFill>
              </a:defRPr>
            </a:lvl3pPr>
            <a:lvl4pPr lvl="3" rtl="0">
              <a:buNone/>
              <a:defRPr>
                <a:solidFill>
                  <a:srgbClr val="F2EBE9"/>
                </a:solidFill>
              </a:defRPr>
            </a:lvl4pPr>
            <a:lvl5pPr lvl="4" rtl="0">
              <a:buNone/>
              <a:defRPr>
                <a:solidFill>
                  <a:srgbClr val="F2EBE9"/>
                </a:solidFill>
              </a:defRPr>
            </a:lvl5pPr>
            <a:lvl6pPr lvl="5" rtl="0">
              <a:buNone/>
              <a:defRPr>
                <a:solidFill>
                  <a:srgbClr val="F2EBE9"/>
                </a:solidFill>
              </a:defRPr>
            </a:lvl6pPr>
            <a:lvl7pPr lvl="6" rtl="0">
              <a:buNone/>
              <a:defRPr>
                <a:solidFill>
                  <a:srgbClr val="F2EBE9"/>
                </a:solidFill>
              </a:defRPr>
            </a:lvl7pPr>
            <a:lvl8pPr lvl="7" rtl="0">
              <a:buNone/>
              <a:defRPr>
                <a:solidFill>
                  <a:srgbClr val="F2EBE9"/>
                </a:solidFill>
              </a:defRPr>
            </a:lvl8pPr>
            <a:lvl9pPr lvl="8" rtl="0">
              <a:buNone/>
              <a:defRPr>
                <a:solidFill>
                  <a:srgbClr val="F2EBE9"/>
                </a:solidFill>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50"/>
          <p:cNvSpPr txBox="1">
            <a:spLocks noGrp="1"/>
          </p:cNvSpPr>
          <p:nvPr>
            <p:ph type="subTitle" idx="3"/>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2EBE9"/>
              </a:buClr>
              <a:buSzPts val="800"/>
              <a:buNone/>
              <a:defRPr sz="800">
                <a:solidFill>
                  <a:srgbClr val="F2EBE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ubtitle and Body White 02b">
  <p:cSld name="TITLE_AND_BODY_1_1_1_1_1_1_1_1_1_1">
    <p:spTree>
      <p:nvGrpSpPr>
        <p:cNvPr id="1" name="Shape 267"/>
        <p:cNvGrpSpPr/>
        <p:nvPr/>
      </p:nvGrpSpPr>
      <p:grpSpPr>
        <a:xfrm>
          <a:off x="0" y="0"/>
          <a:ext cx="0" cy="0"/>
          <a:chOff x="0" y="0"/>
          <a:chExt cx="0" cy="0"/>
        </a:xfrm>
      </p:grpSpPr>
      <p:sp>
        <p:nvSpPr>
          <p:cNvPr id="268" name="Google Shape;268;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69" name="Google Shape;269;p51"/>
          <p:cNvPicPr preferRelativeResize="0"/>
          <p:nvPr/>
        </p:nvPicPr>
        <p:blipFill>
          <a:blip r:embed="rId2">
            <a:alphaModFix/>
          </a:blip>
          <a:stretch>
            <a:fillRect/>
          </a:stretch>
        </p:blipFill>
        <p:spPr>
          <a:xfrm>
            <a:off x="311700" y="4783142"/>
            <a:ext cx="802802" cy="153750"/>
          </a:xfrm>
          <a:prstGeom prst="rect">
            <a:avLst/>
          </a:prstGeom>
          <a:noFill/>
          <a:ln>
            <a:noFill/>
          </a:ln>
        </p:spPr>
      </p:pic>
      <p:sp>
        <p:nvSpPr>
          <p:cNvPr id="270" name="Google Shape;270;p51"/>
          <p:cNvSpPr txBox="1">
            <a:spLocks noGrp="1"/>
          </p:cNvSpPr>
          <p:nvPr>
            <p:ph type="subTitle" idx="1"/>
          </p:nvPr>
        </p:nvSpPr>
        <p:spPr>
          <a:xfrm>
            <a:off x="1180150" y="4706117"/>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None/>
              <a:defRPr sz="800">
                <a:solidFill>
                  <a:srgbClr val="99999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71" name="Google Shape;271;p51"/>
          <p:cNvPicPr preferRelativeResize="0"/>
          <p:nvPr/>
        </p:nvPicPr>
        <p:blipFill>
          <a:blip r:embed="rId3">
            <a:alphaModFix/>
          </a:blip>
          <a:stretch>
            <a:fillRect/>
          </a:stretch>
        </p:blipFill>
        <p:spPr>
          <a:xfrm rot="5400000">
            <a:off x="6313250" y="2312750"/>
            <a:ext cx="2835599" cy="2825902"/>
          </a:xfrm>
          <a:prstGeom prst="rect">
            <a:avLst/>
          </a:prstGeom>
          <a:noFill/>
          <a:ln>
            <a:noFill/>
          </a:ln>
        </p:spPr>
      </p:pic>
      <p:sp>
        <p:nvSpPr>
          <p:cNvPr id="272" name="Google Shape;272;p51"/>
          <p:cNvSpPr txBox="1">
            <a:spLocks noGrp="1"/>
          </p:cNvSpPr>
          <p:nvPr>
            <p:ph type="title"/>
          </p:nvPr>
        </p:nvSpPr>
        <p:spPr>
          <a:xfrm>
            <a:off x="311700" y="445025"/>
            <a:ext cx="8520600" cy="438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3" name="Google Shape;273;p51"/>
          <p:cNvSpPr txBox="1">
            <a:spLocks noGrp="1"/>
          </p:cNvSpPr>
          <p:nvPr>
            <p:ph type="body" idx="2"/>
          </p:nvPr>
        </p:nvSpPr>
        <p:spPr>
          <a:xfrm>
            <a:off x="311700" y="1435638"/>
            <a:ext cx="8520600" cy="3133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74" name="Google Shape;274;p51"/>
          <p:cNvSpPr txBox="1">
            <a:spLocks noGrp="1"/>
          </p:cNvSpPr>
          <p:nvPr>
            <p:ph type="subTitle" idx="3"/>
          </p:nvPr>
        </p:nvSpPr>
        <p:spPr>
          <a:xfrm>
            <a:off x="311700" y="883025"/>
            <a:ext cx="8520600" cy="39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None/>
              <a:defRPr sz="16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ubtitle and Body Navy 02b">
  <p:cSld name="TITLE_AND_BODY_1_1_1_1_1_1_1_1_1_1_2">
    <p:bg>
      <p:bgPr>
        <a:solidFill>
          <a:schemeClr val="dk2"/>
        </a:solidFill>
        <a:effectLst/>
      </p:bgPr>
    </p:bg>
    <p:spTree>
      <p:nvGrpSpPr>
        <p:cNvPr id="1" name="Shape 275"/>
        <p:cNvGrpSpPr/>
        <p:nvPr/>
      </p:nvGrpSpPr>
      <p:grpSpPr>
        <a:xfrm>
          <a:off x="0" y="0"/>
          <a:ext cx="0" cy="0"/>
          <a:chOff x="0" y="0"/>
          <a:chExt cx="0" cy="0"/>
        </a:xfrm>
      </p:grpSpPr>
      <p:pic>
        <p:nvPicPr>
          <p:cNvPr id="276" name="Google Shape;276;p52"/>
          <p:cNvPicPr preferRelativeResize="0"/>
          <p:nvPr/>
        </p:nvPicPr>
        <p:blipFill>
          <a:blip r:embed="rId2">
            <a:alphaModFix/>
          </a:blip>
          <a:stretch>
            <a:fillRect/>
          </a:stretch>
        </p:blipFill>
        <p:spPr>
          <a:xfrm rot="5400000">
            <a:off x="6313250" y="2312750"/>
            <a:ext cx="2835599" cy="2825902"/>
          </a:xfrm>
          <a:prstGeom prst="rect">
            <a:avLst/>
          </a:prstGeom>
          <a:noFill/>
          <a:ln>
            <a:noFill/>
          </a:ln>
        </p:spPr>
      </p:pic>
      <p:pic>
        <p:nvPicPr>
          <p:cNvPr id="277" name="Google Shape;277;p52"/>
          <p:cNvPicPr preferRelativeResize="0"/>
          <p:nvPr/>
        </p:nvPicPr>
        <p:blipFill rotWithShape="1">
          <a:blip r:embed="rId3">
            <a:alphaModFix/>
          </a:blip>
          <a:srcRect r="10"/>
          <a:stretch/>
        </p:blipFill>
        <p:spPr>
          <a:xfrm>
            <a:off x="311700" y="4783144"/>
            <a:ext cx="802802" cy="153750"/>
          </a:xfrm>
          <a:prstGeom prst="rect">
            <a:avLst/>
          </a:prstGeom>
          <a:noFill/>
          <a:ln>
            <a:noFill/>
          </a:ln>
        </p:spPr>
      </p:pic>
      <p:sp>
        <p:nvSpPr>
          <p:cNvPr id="278" name="Google Shape;278;p52"/>
          <p:cNvSpPr txBox="1">
            <a:spLocks noGrp="1"/>
          </p:cNvSpPr>
          <p:nvPr>
            <p:ph type="title"/>
          </p:nvPr>
        </p:nvSpPr>
        <p:spPr>
          <a:xfrm>
            <a:off x="311700" y="445025"/>
            <a:ext cx="8520600" cy="43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9" name="Google Shape;279;p52"/>
          <p:cNvSpPr txBox="1">
            <a:spLocks noGrp="1"/>
          </p:cNvSpPr>
          <p:nvPr>
            <p:ph type="body" idx="1"/>
          </p:nvPr>
        </p:nvSpPr>
        <p:spPr>
          <a:xfrm>
            <a:off x="311700" y="1435638"/>
            <a:ext cx="8520600" cy="3133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280" name="Google Shape;280;p52"/>
          <p:cNvSpPr txBox="1">
            <a:spLocks noGrp="1"/>
          </p:cNvSpPr>
          <p:nvPr>
            <p:ph type="subTitle" idx="2"/>
          </p:nvPr>
        </p:nvSpPr>
        <p:spPr>
          <a:xfrm>
            <a:off x="311700" y="883025"/>
            <a:ext cx="8520600" cy="39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None/>
              <a:defRPr sz="16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2EBE9"/>
                </a:solidFill>
              </a:defRPr>
            </a:lvl1pPr>
            <a:lvl2pPr lvl="1" rtl="0">
              <a:buNone/>
              <a:defRPr>
                <a:solidFill>
                  <a:srgbClr val="F2EBE9"/>
                </a:solidFill>
              </a:defRPr>
            </a:lvl2pPr>
            <a:lvl3pPr lvl="2" rtl="0">
              <a:buNone/>
              <a:defRPr>
                <a:solidFill>
                  <a:srgbClr val="F2EBE9"/>
                </a:solidFill>
              </a:defRPr>
            </a:lvl3pPr>
            <a:lvl4pPr lvl="3" rtl="0">
              <a:buNone/>
              <a:defRPr>
                <a:solidFill>
                  <a:srgbClr val="F2EBE9"/>
                </a:solidFill>
              </a:defRPr>
            </a:lvl4pPr>
            <a:lvl5pPr lvl="4" rtl="0">
              <a:buNone/>
              <a:defRPr>
                <a:solidFill>
                  <a:srgbClr val="F2EBE9"/>
                </a:solidFill>
              </a:defRPr>
            </a:lvl5pPr>
            <a:lvl6pPr lvl="5" rtl="0">
              <a:buNone/>
              <a:defRPr>
                <a:solidFill>
                  <a:srgbClr val="F2EBE9"/>
                </a:solidFill>
              </a:defRPr>
            </a:lvl6pPr>
            <a:lvl7pPr lvl="6" rtl="0">
              <a:buNone/>
              <a:defRPr>
                <a:solidFill>
                  <a:srgbClr val="F2EBE9"/>
                </a:solidFill>
              </a:defRPr>
            </a:lvl7pPr>
            <a:lvl8pPr lvl="7" rtl="0">
              <a:buNone/>
              <a:defRPr>
                <a:solidFill>
                  <a:srgbClr val="F2EBE9"/>
                </a:solidFill>
              </a:defRPr>
            </a:lvl8pPr>
            <a:lvl9pPr lvl="8" rtl="0">
              <a:buNone/>
              <a:defRPr>
                <a:solidFill>
                  <a:srgbClr val="F2EBE9"/>
                </a:solidFill>
              </a:defRPr>
            </a:lvl9pPr>
          </a:lstStyle>
          <a:p>
            <a:pPr marL="0" lvl="0" indent="0" algn="r" rtl="0">
              <a:spcBef>
                <a:spcPts val="0"/>
              </a:spcBef>
              <a:spcAft>
                <a:spcPts val="0"/>
              </a:spcAft>
              <a:buNone/>
            </a:pPr>
            <a:fld id="{00000000-1234-1234-1234-123412341234}" type="slidenum">
              <a:rPr lang="en"/>
              <a:t>‹#›</a:t>
            </a:fld>
            <a:endParaRPr/>
          </a:p>
        </p:txBody>
      </p:sp>
      <p:sp>
        <p:nvSpPr>
          <p:cNvPr id="282" name="Google Shape;282;p52"/>
          <p:cNvSpPr txBox="1">
            <a:spLocks noGrp="1"/>
          </p:cNvSpPr>
          <p:nvPr>
            <p:ph type="subTitle" idx="3"/>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2EBE9"/>
              </a:buClr>
              <a:buSzPts val="800"/>
              <a:buNone/>
              <a:defRPr sz="800">
                <a:solidFill>
                  <a:srgbClr val="F2EBE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ubtitle and Body Blank 1">
  <p:cSld name="TITLE_AND_BODY_1_1_1_1_1_1_1_1_1_1_1_1_2_2">
    <p:spTree>
      <p:nvGrpSpPr>
        <p:cNvPr id="1" name="Shape 283"/>
        <p:cNvGrpSpPr/>
        <p:nvPr/>
      </p:nvGrpSpPr>
      <p:grpSpPr>
        <a:xfrm>
          <a:off x="0" y="0"/>
          <a:ext cx="0" cy="0"/>
          <a:chOff x="0" y="0"/>
          <a:chExt cx="0" cy="0"/>
        </a:xfrm>
      </p:grpSpPr>
      <p:pic>
        <p:nvPicPr>
          <p:cNvPr id="284" name="Google Shape;284;p53"/>
          <p:cNvPicPr preferRelativeResize="0"/>
          <p:nvPr/>
        </p:nvPicPr>
        <p:blipFill rotWithShape="1">
          <a:blip r:embed="rId2">
            <a:alphaModFix/>
          </a:blip>
          <a:srcRect r="3772"/>
          <a:stretch/>
        </p:blipFill>
        <p:spPr>
          <a:xfrm rot="10800000">
            <a:off x="0" y="1"/>
            <a:ext cx="3116850" cy="5143499"/>
          </a:xfrm>
          <a:prstGeom prst="rect">
            <a:avLst/>
          </a:prstGeom>
          <a:noFill/>
          <a:ln>
            <a:noFill/>
          </a:ln>
        </p:spPr>
      </p:pic>
      <p:sp>
        <p:nvSpPr>
          <p:cNvPr id="285" name="Google Shape;28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86" name="Google Shape;286;p53"/>
          <p:cNvPicPr preferRelativeResize="0"/>
          <p:nvPr/>
        </p:nvPicPr>
        <p:blipFill>
          <a:blip r:embed="rId3">
            <a:alphaModFix/>
          </a:blip>
          <a:stretch>
            <a:fillRect/>
          </a:stretch>
        </p:blipFill>
        <p:spPr>
          <a:xfrm>
            <a:off x="311700" y="4783142"/>
            <a:ext cx="802802" cy="153750"/>
          </a:xfrm>
          <a:prstGeom prst="rect">
            <a:avLst/>
          </a:prstGeom>
          <a:noFill/>
          <a:ln>
            <a:noFill/>
          </a:ln>
        </p:spPr>
      </p:pic>
      <p:sp>
        <p:nvSpPr>
          <p:cNvPr id="287" name="Google Shape;287;p53"/>
          <p:cNvSpPr txBox="1">
            <a:spLocks noGrp="1"/>
          </p:cNvSpPr>
          <p:nvPr>
            <p:ph type="subTitle" idx="1"/>
          </p:nvPr>
        </p:nvSpPr>
        <p:spPr>
          <a:xfrm>
            <a:off x="1180150" y="4706117"/>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SzPts val="800"/>
              <a:buNone/>
              <a:defRPr sz="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53"/>
          <p:cNvSpPr txBox="1">
            <a:spLocks noGrp="1"/>
          </p:cNvSpPr>
          <p:nvPr>
            <p:ph type="title"/>
          </p:nvPr>
        </p:nvSpPr>
        <p:spPr>
          <a:xfrm>
            <a:off x="3544675" y="1721300"/>
            <a:ext cx="6086100" cy="4092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atin typeface="Arial"/>
                <a:ea typeface="Arial"/>
                <a:cs typeface="Arial"/>
                <a:sym typeface="Arial"/>
              </a:defRPr>
            </a:lvl1pPr>
            <a:lvl2pPr lvl="1" rtl="0">
              <a:spcBef>
                <a:spcPts val="0"/>
              </a:spcBef>
              <a:spcAft>
                <a:spcPts val="0"/>
              </a:spcAft>
              <a:buSzPts val="1400"/>
              <a:buNone/>
              <a:defRPr>
                <a:latin typeface="Arial"/>
                <a:ea typeface="Arial"/>
                <a:cs typeface="Arial"/>
                <a:sym typeface="Arial"/>
              </a:defRPr>
            </a:lvl2pPr>
            <a:lvl3pPr lvl="2" rtl="0">
              <a:spcBef>
                <a:spcPts val="0"/>
              </a:spcBef>
              <a:spcAft>
                <a:spcPts val="0"/>
              </a:spcAft>
              <a:buSzPts val="1400"/>
              <a:buNone/>
              <a:defRPr>
                <a:latin typeface="Arial"/>
                <a:ea typeface="Arial"/>
                <a:cs typeface="Arial"/>
                <a:sym typeface="Arial"/>
              </a:defRPr>
            </a:lvl3pPr>
            <a:lvl4pPr lvl="3" rtl="0">
              <a:spcBef>
                <a:spcPts val="0"/>
              </a:spcBef>
              <a:spcAft>
                <a:spcPts val="0"/>
              </a:spcAft>
              <a:buSzPts val="1400"/>
              <a:buNone/>
              <a:defRPr>
                <a:latin typeface="Arial"/>
                <a:ea typeface="Arial"/>
                <a:cs typeface="Arial"/>
                <a:sym typeface="Arial"/>
              </a:defRPr>
            </a:lvl4pPr>
            <a:lvl5pPr lvl="4" rtl="0">
              <a:spcBef>
                <a:spcPts val="0"/>
              </a:spcBef>
              <a:spcAft>
                <a:spcPts val="0"/>
              </a:spcAft>
              <a:buSzPts val="1400"/>
              <a:buNone/>
              <a:defRPr>
                <a:latin typeface="Arial"/>
                <a:ea typeface="Arial"/>
                <a:cs typeface="Arial"/>
                <a:sym typeface="Arial"/>
              </a:defRPr>
            </a:lvl5pPr>
            <a:lvl6pPr lvl="5" rtl="0">
              <a:spcBef>
                <a:spcPts val="0"/>
              </a:spcBef>
              <a:spcAft>
                <a:spcPts val="0"/>
              </a:spcAft>
              <a:buSzPts val="1400"/>
              <a:buNone/>
              <a:defRPr>
                <a:latin typeface="Arial"/>
                <a:ea typeface="Arial"/>
                <a:cs typeface="Arial"/>
                <a:sym typeface="Arial"/>
              </a:defRPr>
            </a:lvl6pPr>
            <a:lvl7pPr lvl="6" rtl="0">
              <a:spcBef>
                <a:spcPts val="0"/>
              </a:spcBef>
              <a:spcAft>
                <a:spcPts val="0"/>
              </a:spcAft>
              <a:buSzPts val="1400"/>
              <a:buNone/>
              <a:defRPr>
                <a:latin typeface="Arial"/>
                <a:ea typeface="Arial"/>
                <a:cs typeface="Arial"/>
                <a:sym typeface="Arial"/>
              </a:defRPr>
            </a:lvl7pPr>
            <a:lvl8pPr lvl="7" rtl="0">
              <a:spcBef>
                <a:spcPts val="0"/>
              </a:spcBef>
              <a:spcAft>
                <a:spcPts val="0"/>
              </a:spcAft>
              <a:buSzPts val="1400"/>
              <a:buNone/>
              <a:defRPr>
                <a:latin typeface="Arial"/>
                <a:ea typeface="Arial"/>
                <a:cs typeface="Arial"/>
                <a:sym typeface="Arial"/>
              </a:defRPr>
            </a:lvl8pPr>
            <a:lvl9pPr lvl="8" rtl="0">
              <a:spcBef>
                <a:spcPts val="0"/>
              </a:spcBef>
              <a:spcAft>
                <a:spcPts val="0"/>
              </a:spcAft>
              <a:buSzPts val="1400"/>
              <a:buNone/>
              <a:defRPr>
                <a:latin typeface="Arial"/>
                <a:ea typeface="Arial"/>
                <a:cs typeface="Arial"/>
                <a:sym typeface="Arial"/>
              </a:defRPr>
            </a:lvl9pPr>
          </a:lstStyle>
          <a:p>
            <a:endParaRPr/>
          </a:p>
        </p:txBody>
      </p:sp>
      <p:sp>
        <p:nvSpPr>
          <p:cNvPr id="289" name="Google Shape;289;p53"/>
          <p:cNvSpPr txBox="1">
            <a:spLocks noGrp="1"/>
          </p:cNvSpPr>
          <p:nvPr>
            <p:ph type="body" idx="2"/>
          </p:nvPr>
        </p:nvSpPr>
        <p:spPr>
          <a:xfrm>
            <a:off x="3544675" y="2238375"/>
            <a:ext cx="4905300" cy="2424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ubtitle and Body Navy Blank">
  <p:cSld name="TITLE_AND_BODY_1_1_1_1_1_1_1_1_1_1_1_1_2_1">
    <p:bg>
      <p:bgPr>
        <a:solidFill>
          <a:schemeClr val="dk2"/>
        </a:solidFill>
        <a:effectLst/>
      </p:bgPr>
    </p:bg>
    <p:spTree>
      <p:nvGrpSpPr>
        <p:cNvPr id="1" name="Shape 290"/>
        <p:cNvGrpSpPr/>
        <p:nvPr/>
      </p:nvGrpSpPr>
      <p:grpSpPr>
        <a:xfrm>
          <a:off x="0" y="0"/>
          <a:ext cx="0" cy="0"/>
          <a:chOff x="0" y="0"/>
          <a:chExt cx="0" cy="0"/>
        </a:xfrm>
      </p:grpSpPr>
      <p:pic>
        <p:nvPicPr>
          <p:cNvPr id="291" name="Google Shape;291;p54"/>
          <p:cNvPicPr preferRelativeResize="0"/>
          <p:nvPr/>
        </p:nvPicPr>
        <p:blipFill rotWithShape="1">
          <a:blip r:embed="rId2">
            <a:alphaModFix/>
          </a:blip>
          <a:srcRect r="10"/>
          <a:stretch/>
        </p:blipFill>
        <p:spPr>
          <a:xfrm>
            <a:off x="311700" y="4783142"/>
            <a:ext cx="802802" cy="153750"/>
          </a:xfrm>
          <a:prstGeom prst="rect">
            <a:avLst/>
          </a:prstGeom>
          <a:noFill/>
          <a:ln>
            <a:noFill/>
          </a:ln>
        </p:spPr>
      </p:pic>
      <p:sp>
        <p:nvSpPr>
          <p:cNvPr id="292" name="Google Shape;292;p54"/>
          <p:cNvSpPr txBox="1">
            <a:spLocks noGrp="1"/>
          </p:cNvSpPr>
          <p:nvPr>
            <p:ph type="title"/>
          </p:nvPr>
        </p:nvSpPr>
        <p:spPr>
          <a:xfrm>
            <a:off x="311700" y="445025"/>
            <a:ext cx="8520600" cy="43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54"/>
          <p:cNvSpPr txBox="1">
            <a:spLocks noGrp="1"/>
          </p:cNvSpPr>
          <p:nvPr>
            <p:ph type="body" idx="1"/>
          </p:nvPr>
        </p:nvSpPr>
        <p:spPr>
          <a:xfrm>
            <a:off x="311700" y="1435650"/>
            <a:ext cx="8459100" cy="3133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294" name="Google Shape;294;p54"/>
          <p:cNvSpPr txBox="1">
            <a:spLocks noGrp="1"/>
          </p:cNvSpPr>
          <p:nvPr>
            <p:ph type="subTitle" idx="2"/>
          </p:nvPr>
        </p:nvSpPr>
        <p:spPr>
          <a:xfrm>
            <a:off x="311700" y="883025"/>
            <a:ext cx="8520600" cy="39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None/>
              <a:defRPr sz="16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2EBE9"/>
                </a:solidFill>
              </a:defRPr>
            </a:lvl1pPr>
            <a:lvl2pPr lvl="1" rtl="0">
              <a:buNone/>
              <a:defRPr>
                <a:solidFill>
                  <a:srgbClr val="F2EBE9"/>
                </a:solidFill>
              </a:defRPr>
            </a:lvl2pPr>
            <a:lvl3pPr lvl="2" rtl="0">
              <a:buNone/>
              <a:defRPr>
                <a:solidFill>
                  <a:srgbClr val="F2EBE9"/>
                </a:solidFill>
              </a:defRPr>
            </a:lvl3pPr>
            <a:lvl4pPr lvl="3" rtl="0">
              <a:buNone/>
              <a:defRPr>
                <a:solidFill>
                  <a:srgbClr val="F2EBE9"/>
                </a:solidFill>
              </a:defRPr>
            </a:lvl4pPr>
            <a:lvl5pPr lvl="4" rtl="0">
              <a:buNone/>
              <a:defRPr>
                <a:solidFill>
                  <a:srgbClr val="F2EBE9"/>
                </a:solidFill>
              </a:defRPr>
            </a:lvl5pPr>
            <a:lvl6pPr lvl="5" rtl="0">
              <a:buNone/>
              <a:defRPr>
                <a:solidFill>
                  <a:srgbClr val="F2EBE9"/>
                </a:solidFill>
              </a:defRPr>
            </a:lvl6pPr>
            <a:lvl7pPr lvl="6" rtl="0">
              <a:buNone/>
              <a:defRPr>
                <a:solidFill>
                  <a:srgbClr val="F2EBE9"/>
                </a:solidFill>
              </a:defRPr>
            </a:lvl7pPr>
            <a:lvl8pPr lvl="7" rtl="0">
              <a:buNone/>
              <a:defRPr>
                <a:solidFill>
                  <a:srgbClr val="F2EBE9"/>
                </a:solidFill>
              </a:defRPr>
            </a:lvl8pPr>
            <a:lvl9pPr lvl="8" rtl="0">
              <a:buNone/>
              <a:defRPr>
                <a:solidFill>
                  <a:srgbClr val="F2EBE9"/>
                </a:solidFill>
              </a:defRPr>
            </a:lvl9pPr>
          </a:lstStyle>
          <a:p>
            <a:pPr marL="0" lvl="0" indent="0" algn="r" rtl="0">
              <a:spcBef>
                <a:spcPts val="0"/>
              </a:spcBef>
              <a:spcAft>
                <a:spcPts val="0"/>
              </a:spcAft>
              <a:buNone/>
            </a:pPr>
            <a:fld id="{00000000-1234-1234-1234-123412341234}" type="slidenum">
              <a:rPr lang="en"/>
              <a:t>‹#›</a:t>
            </a:fld>
            <a:endParaRPr/>
          </a:p>
        </p:txBody>
      </p:sp>
      <p:sp>
        <p:nvSpPr>
          <p:cNvPr id="296" name="Google Shape;296;p54"/>
          <p:cNvSpPr txBox="1">
            <a:spLocks noGrp="1"/>
          </p:cNvSpPr>
          <p:nvPr>
            <p:ph type="subTitle" idx="3"/>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2EBE9"/>
              </a:buClr>
              <a:buSzPts val="800"/>
              <a:buNone/>
              <a:defRPr sz="800">
                <a:solidFill>
                  <a:srgbClr val="F2EBE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ubtitle and Body Navy Blank 1">
  <p:cSld name="TITLE_AND_BODY_1_1_1_1_1_1_1_1_1_1_1_1_2_1_1">
    <p:bg>
      <p:bgPr>
        <a:solidFill>
          <a:srgbClr val="C5EDFF"/>
        </a:solidFill>
        <a:effectLst/>
      </p:bgPr>
    </p:bg>
    <p:spTree>
      <p:nvGrpSpPr>
        <p:cNvPr id="1" name="Shape 297"/>
        <p:cNvGrpSpPr/>
        <p:nvPr/>
      </p:nvGrpSpPr>
      <p:grpSpPr>
        <a:xfrm>
          <a:off x="0" y="0"/>
          <a:ext cx="0" cy="0"/>
          <a:chOff x="0" y="0"/>
          <a:chExt cx="0" cy="0"/>
        </a:xfrm>
      </p:grpSpPr>
      <p:sp>
        <p:nvSpPr>
          <p:cNvPr id="298" name="Google Shape;298;p55"/>
          <p:cNvSpPr/>
          <p:nvPr/>
        </p:nvSpPr>
        <p:spPr>
          <a:xfrm>
            <a:off x="0" y="8000"/>
            <a:ext cx="4215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9" name="Google Shape;299;p55"/>
          <p:cNvPicPr preferRelativeResize="0"/>
          <p:nvPr/>
        </p:nvPicPr>
        <p:blipFill rotWithShape="1">
          <a:blip r:embed="rId2">
            <a:alphaModFix/>
          </a:blip>
          <a:srcRect r="10"/>
          <a:stretch/>
        </p:blipFill>
        <p:spPr>
          <a:xfrm>
            <a:off x="311700" y="4783142"/>
            <a:ext cx="802802" cy="153750"/>
          </a:xfrm>
          <a:prstGeom prst="rect">
            <a:avLst/>
          </a:prstGeom>
          <a:noFill/>
          <a:ln>
            <a:noFill/>
          </a:ln>
        </p:spPr>
      </p:pic>
      <p:sp>
        <p:nvSpPr>
          <p:cNvPr id="300" name="Google Shape;300;p55"/>
          <p:cNvSpPr txBox="1">
            <a:spLocks noGrp="1"/>
          </p:cNvSpPr>
          <p:nvPr>
            <p:ph type="title"/>
          </p:nvPr>
        </p:nvSpPr>
        <p:spPr>
          <a:xfrm>
            <a:off x="311700" y="445025"/>
            <a:ext cx="8520600" cy="43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1" name="Google Shape;301;p55"/>
          <p:cNvSpPr txBox="1">
            <a:spLocks noGrp="1"/>
          </p:cNvSpPr>
          <p:nvPr>
            <p:ph type="body" idx="1"/>
          </p:nvPr>
        </p:nvSpPr>
        <p:spPr>
          <a:xfrm>
            <a:off x="311700" y="1435650"/>
            <a:ext cx="8459100" cy="3133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302" name="Google Shape;302;p55"/>
          <p:cNvSpPr txBox="1">
            <a:spLocks noGrp="1"/>
          </p:cNvSpPr>
          <p:nvPr>
            <p:ph type="subTitle" idx="2"/>
          </p:nvPr>
        </p:nvSpPr>
        <p:spPr>
          <a:xfrm>
            <a:off x="311700" y="883025"/>
            <a:ext cx="8520600" cy="39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None/>
              <a:defRPr sz="16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3" name="Google Shape;303;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2EBE9"/>
                </a:solidFill>
              </a:defRPr>
            </a:lvl1pPr>
            <a:lvl2pPr lvl="1" rtl="0">
              <a:buNone/>
              <a:defRPr>
                <a:solidFill>
                  <a:srgbClr val="F2EBE9"/>
                </a:solidFill>
              </a:defRPr>
            </a:lvl2pPr>
            <a:lvl3pPr lvl="2" rtl="0">
              <a:buNone/>
              <a:defRPr>
                <a:solidFill>
                  <a:srgbClr val="F2EBE9"/>
                </a:solidFill>
              </a:defRPr>
            </a:lvl3pPr>
            <a:lvl4pPr lvl="3" rtl="0">
              <a:buNone/>
              <a:defRPr>
                <a:solidFill>
                  <a:srgbClr val="F2EBE9"/>
                </a:solidFill>
              </a:defRPr>
            </a:lvl4pPr>
            <a:lvl5pPr lvl="4" rtl="0">
              <a:buNone/>
              <a:defRPr>
                <a:solidFill>
                  <a:srgbClr val="F2EBE9"/>
                </a:solidFill>
              </a:defRPr>
            </a:lvl5pPr>
            <a:lvl6pPr lvl="5" rtl="0">
              <a:buNone/>
              <a:defRPr>
                <a:solidFill>
                  <a:srgbClr val="F2EBE9"/>
                </a:solidFill>
              </a:defRPr>
            </a:lvl6pPr>
            <a:lvl7pPr lvl="6" rtl="0">
              <a:buNone/>
              <a:defRPr>
                <a:solidFill>
                  <a:srgbClr val="F2EBE9"/>
                </a:solidFill>
              </a:defRPr>
            </a:lvl7pPr>
            <a:lvl8pPr lvl="7" rtl="0">
              <a:buNone/>
              <a:defRPr>
                <a:solidFill>
                  <a:srgbClr val="F2EBE9"/>
                </a:solidFill>
              </a:defRPr>
            </a:lvl8pPr>
            <a:lvl9pPr lvl="8" rtl="0">
              <a:buNone/>
              <a:defRPr>
                <a:solidFill>
                  <a:srgbClr val="F2EBE9"/>
                </a:solidFill>
              </a:defRPr>
            </a:lvl9pPr>
          </a:lstStyle>
          <a:p>
            <a:pPr marL="0" lvl="0" indent="0" algn="r" rtl="0">
              <a:spcBef>
                <a:spcPts val="0"/>
              </a:spcBef>
              <a:spcAft>
                <a:spcPts val="0"/>
              </a:spcAft>
              <a:buNone/>
            </a:pPr>
            <a:fld id="{00000000-1234-1234-1234-123412341234}" type="slidenum">
              <a:rPr lang="en"/>
              <a:t>‹#›</a:t>
            </a:fld>
            <a:endParaRPr/>
          </a:p>
        </p:txBody>
      </p:sp>
      <p:sp>
        <p:nvSpPr>
          <p:cNvPr id="304" name="Google Shape;304;p55"/>
          <p:cNvSpPr txBox="1">
            <a:spLocks noGrp="1"/>
          </p:cNvSpPr>
          <p:nvPr>
            <p:ph type="subTitle" idx="3"/>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2EBE9"/>
              </a:buClr>
              <a:buSzPts val="800"/>
              <a:buNone/>
              <a:defRPr sz="800">
                <a:solidFill>
                  <a:srgbClr val="F2EBE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05" name="Google Shape;305;p55"/>
          <p:cNvGrpSpPr/>
          <p:nvPr/>
        </p:nvGrpSpPr>
        <p:grpSpPr>
          <a:xfrm>
            <a:off x="3672699" y="3026925"/>
            <a:ext cx="5471302" cy="2116577"/>
            <a:chOff x="3672699" y="3026925"/>
            <a:chExt cx="5471302" cy="2116577"/>
          </a:xfrm>
        </p:grpSpPr>
        <p:pic>
          <p:nvPicPr>
            <p:cNvPr id="306" name="Google Shape;306;p55"/>
            <p:cNvPicPr preferRelativeResize="0"/>
            <p:nvPr/>
          </p:nvPicPr>
          <p:blipFill rotWithShape="1">
            <a:blip r:embed="rId3">
              <a:alphaModFix amt="10000"/>
            </a:blip>
            <a:srcRect l="49" r="49"/>
            <a:stretch/>
          </p:blipFill>
          <p:spPr>
            <a:xfrm rot="5400000">
              <a:off x="7027423" y="3026925"/>
              <a:ext cx="2116577" cy="2116577"/>
            </a:xfrm>
            <a:prstGeom prst="rect">
              <a:avLst/>
            </a:prstGeom>
            <a:noFill/>
            <a:ln>
              <a:noFill/>
            </a:ln>
          </p:spPr>
        </p:pic>
        <p:pic>
          <p:nvPicPr>
            <p:cNvPr id="307" name="Google Shape;307;p55"/>
            <p:cNvPicPr preferRelativeResize="0"/>
            <p:nvPr/>
          </p:nvPicPr>
          <p:blipFill rotWithShape="1">
            <a:blip r:embed="rId3">
              <a:alphaModFix amt="10000"/>
            </a:blip>
            <a:srcRect l="49" r="49"/>
            <a:stretch/>
          </p:blipFill>
          <p:spPr>
            <a:xfrm rot="10800000">
              <a:off x="5789273" y="3026925"/>
              <a:ext cx="2116577" cy="2116577"/>
            </a:xfrm>
            <a:prstGeom prst="rect">
              <a:avLst/>
            </a:prstGeom>
            <a:noFill/>
            <a:ln>
              <a:noFill/>
            </a:ln>
          </p:spPr>
        </p:pic>
        <p:pic>
          <p:nvPicPr>
            <p:cNvPr id="308" name="Google Shape;308;p55"/>
            <p:cNvPicPr preferRelativeResize="0"/>
            <p:nvPr/>
          </p:nvPicPr>
          <p:blipFill rotWithShape="1">
            <a:blip r:embed="rId3">
              <a:alphaModFix amt="10000"/>
            </a:blip>
            <a:srcRect l="49" r="49"/>
            <a:stretch/>
          </p:blipFill>
          <p:spPr>
            <a:xfrm rot="5400000">
              <a:off x="3672698" y="3026925"/>
              <a:ext cx="2116577" cy="2116577"/>
            </a:xfrm>
            <a:prstGeom prst="rect">
              <a:avLst/>
            </a:prstGeom>
            <a:noFill/>
            <a:ln>
              <a:noFill/>
            </a:ln>
          </p:spPr>
        </p:pic>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Image with Title and Subtitle White 01b">
  <p:cSld name="TITLE_AND_BODY_1_1_1_1_1_1_1_1_1_1_1_1_1_1_1">
    <p:spTree>
      <p:nvGrpSpPr>
        <p:cNvPr id="1" name="Shape 309"/>
        <p:cNvGrpSpPr/>
        <p:nvPr/>
      </p:nvGrpSpPr>
      <p:grpSpPr>
        <a:xfrm>
          <a:off x="0" y="0"/>
          <a:ext cx="0" cy="0"/>
          <a:chOff x="0" y="0"/>
          <a:chExt cx="0" cy="0"/>
        </a:xfrm>
      </p:grpSpPr>
      <p:sp>
        <p:nvSpPr>
          <p:cNvPr id="310" name="Google Shape;310;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11" name="Google Shape;311;p56"/>
          <p:cNvPicPr preferRelativeResize="0"/>
          <p:nvPr/>
        </p:nvPicPr>
        <p:blipFill>
          <a:blip r:embed="rId2">
            <a:alphaModFix/>
          </a:blip>
          <a:stretch>
            <a:fillRect/>
          </a:stretch>
        </p:blipFill>
        <p:spPr>
          <a:xfrm>
            <a:off x="311700" y="4783142"/>
            <a:ext cx="802802" cy="153750"/>
          </a:xfrm>
          <a:prstGeom prst="rect">
            <a:avLst/>
          </a:prstGeom>
          <a:noFill/>
          <a:ln>
            <a:noFill/>
          </a:ln>
        </p:spPr>
      </p:pic>
      <p:sp>
        <p:nvSpPr>
          <p:cNvPr id="312" name="Google Shape;312;p56"/>
          <p:cNvSpPr txBox="1">
            <a:spLocks noGrp="1"/>
          </p:cNvSpPr>
          <p:nvPr>
            <p:ph type="subTitle" idx="1"/>
          </p:nvPr>
        </p:nvSpPr>
        <p:spPr>
          <a:xfrm>
            <a:off x="1180150" y="4706117"/>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None/>
              <a:defRPr sz="800">
                <a:solidFill>
                  <a:srgbClr val="99999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3" name="Google Shape;313;p56"/>
          <p:cNvSpPr>
            <a:spLocks noGrp="1"/>
          </p:cNvSpPr>
          <p:nvPr>
            <p:ph type="pic" idx="2"/>
          </p:nvPr>
        </p:nvSpPr>
        <p:spPr>
          <a:xfrm>
            <a:off x="4195750" y="250225"/>
            <a:ext cx="4745100" cy="4413000"/>
          </a:xfrm>
          <a:prstGeom prst="roundRect">
            <a:avLst>
              <a:gd name="adj" fmla="val 7646"/>
            </a:avLst>
          </a:prstGeom>
          <a:noFill/>
          <a:ln>
            <a:noFill/>
          </a:ln>
        </p:spPr>
      </p:sp>
      <p:sp>
        <p:nvSpPr>
          <p:cNvPr id="314" name="Google Shape;314;p56"/>
          <p:cNvSpPr txBox="1">
            <a:spLocks noGrp="1"/>
          </p:cNvSpPr>
          <p:nvPr>
            <p:ph type="title"/>
          </p:nvPr>
        </p:nvSpPr>
        <p:spPr>
          <a:xfrm>
            <a:off x="256650" y="1793025"/>
            <a:ext cx="4080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15" name="Google Shape;315;p56"/>
          <p:cNvSpPr txBox="1">
            <a:spLocks noGrp="1"/>
          </p:cNvSpPr>
          <p:nvPr>
            <p:ph type="subTitle" idx="3"/>
          </p:nvPr>
        </p:nvSpPr>
        <p:spPr>
          <a:xfrm>
            <a:off x="256650" y="2365725"/>
            <a:ext cx="4080000" cy="690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300"/>
              <a:buNone/>
              <a:defRPr sz="13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16" name="Google Shape;316;p56"/>
          <p:cNvPicPr preferRelativeResize="0"/>
          <p:nvPr/>
        </p:nvPicPr>
        <p:blipFill>
          <a:blip r:embed="rId3">
            <a:alphaModFix/>
          </a:blip>
          <a:stretch>
            <a:fillRect/>
          </a:stretch>
        </p:blipFill>
        <p:spPr>
          <a:xfrm>
            <a:off x="7508926" y="0"/>
            <a:ext cx="1635077" cy="1629473"/>
          </a:xfrm>
          <a:prstGeom prst="rect">
            <a:avLst/>
          </a:prstGeom>
          <a:noFill/>
          <a:ln>
            <a:noFill/>
          </a:ln>
        </p:spPr>
      </p:pic>
      <p:pic>
        <p:nvPicPr>
          <p:cNvPr id="317" name="Google Shape;317;p56"/>
          <p:cNvPicPr preferRelativeResize="0"/>
          <p:nvPr/>
        </p:nvPicPr>
        <p:blipFill>
          <a:blip r:embed="rId3">
            <a:alphaModFix/>
          </a:blip>
          <a:stretch>
            <a:fillRect/>
          </a:stretch>
        </p:blipFill>
        <p:spPr>
          <a:xfrm rot="10800000">
            <a:off x="3841313" y="3514025"/>
            <a:ext cx="1635077" cy="1629473"/>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Image with Title and Subtitle Navy 01b">
  <p:cSld name="TITLE_AND_BODY_1_1_1_1_1_1_1_1_1_1_1_1_1_1_1_1">
    <p:bg>
      <p:bgPr>
        <a:solidFill>
          <a:schemeClr val="dk2"/>
        </a:solidFill>
        <a:effectLst/>
      </p:bgPr>
    </p:bg>
    <p:spTree>
      <p:nvGrpSpPr>
        <p:cNvPr id="1" name="Shape 318"/>
        <p:cNvGrpSpPr/>
        <p:nvPr/>
      </p:nvGrpSpPr>
      <p:grpSpPr>
        <a:xfrm>
          <a:off x="0" y="0"/>
          <a:ext cx="0" cy="0"/>
          <a:chOff x="0" y="0"/>
          <a:chExt cx="0" cy="0"/>
        </a:xfrm>
      </p:grpSpPr>
      <p:pic>
        <p:nvPicPr>
          <p:cNvPr id="319" name="Google Shape;319;p57"/>
          <p:cNvPicPr preferRelativeResize="0"/>
          <p:nvPr/>
        </p:nvPicPr>
        <p:blipFill rotWithShape="1">
          <a:blip r:embed="rId2">
            <a:alphaModFix/>
          </a:blip>
          <a:srcRect r="10"/>
          <a:stretch/>
        </p:blipFill>
        <p:spPr>
          <a:xfrm>
            <a:off x="311700" y="4783142"/>
            <a:ext cx="802802" cy="153750"/>
          </a:xfrm>
          <a:prstGeom prst="rect">
            <a:avLst/>
          </a:prstGeom>
          <a:noFill/>
          <a:ln>
            <a:noFill/>
          </a:ln>
        </p:spPr>
      </p:pic>
      <p:sp>
        <p:nvSpPr>
          <p:cNvPr id="320" name="Google Shape;320;p57"/>
          <p:cNvSpPr>
            <a:spLocks noGrp="1"/>
          </p:cNvSpPr>
          <p:nvPr>
            <p:ph type="pic" idx="2"/>
          </p:nvPr>
        </p:nvSpPr>
        <p:spPr>
          <a:xfrm>
            <a:off x="4195750" y="250225"/>
            <a:ext cx="4745100" cy="4413000"/>
          </a:xfrm>
          <a:prstGeom prst="roundRect">
            <a:avLst>
              <a:gd name="adj" fmla="val 7646"/>
            </a:avLst>
          </a:prstGeom>
          <a:noFill/>
          <a:ln>
            <a:noFill/>
          </a:ln>
        </p:spPr>
      </p:sp>
      <p:sp>
        <p:nvSpPr>
          <p:cNvPr id="321" name="Google Shape;321;p57"/>
          <p:cNvSpPr txBox="1">
            <a:spLocks noGrp="1"/>
          </p:cNvSpPr>
          <p:nvPr>
            <p:ph type="title"/>
          </p:nvPr>
        </p:nvSpPr>
        <p:spPr>
          <a:xfrm>
            <a:off x="256650" y="1793025"/>
            <a:ext cx="40800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a:solidFill>
                  <a:schemeClr val="lt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22" name="Google Shape;322;p57"/>
          <p:cNvSpPr txBox="1">
            <a:spLocks noGrp="1"/>
          </p:cNvSpPr>
          <p:nvPr>
            <p:ph type="subTitle" idx="1"/>
          </p:nvPr>
        </p:nvSpPr>
        <p:spPr>
          <a:xfrm>
            <a:off x="256650" y="2365725"/>
            <a:ext cx="4080000" cy="690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300"/>
              <a:buNone/>
              <a:defRPr sz="13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23" name="Google Shape;323;p57"/>
          <p:cNvPicPr preferRelativeResize="0"/>
          <p:nvPr/>
        </p:nvPicPr>
        <p:blipFill>
          <a:blip r:embed="rId3">
            <a:alphaModFix/>
          </a:blip>
          <a:stretch>
            <a:fillRect/>
          </a:stretch>
        </p:blipFill>
        <p:spPr>
          <a:xfrm>
            <a:off x="7508926" y="0"/>
            <a:ext cx="1635077" cy="1629473"/>
          </a:xfrm>
          <a:prstGeom prst="rect">
            <a:avLst/>
          </a:prstGeom>
          <a:noFill/>
          <a:ln>
            <a:noFill/>
          </a:ln>
        </p:spPr>
      </p:pic>
      <p:pic>
        <p:nvPicPr>
          <p:cNvPr id="324" name="Google Shape;324;p57"/>
          <p:cNvPicPr preferRelativeResize="0"/>
          <p:nvPr/>
        </p:nvPicPr>
        <p:blipFill>
          <a:blip r:embed="rId3">
            <a:alphaModFix/>
          </a:blip>
          <a:stretch>
            <a:fillRect/>
          </a:stretch>
        </p:blipFill>
        <p:spPr>
          <a:xfrm rot="10800000">
            <a:off x="3841313" y="3514025"/>
            <a:ext cx="1635077" cy="1629473"/>
          </a:xfrm>
          <a:prstGeom prst="rect">
            <a:avLst/>
          </a:prstGeom>
          <a:noFill/>
          <a:ln>
            <a:noFill/>
          </a:ln>
        </p:spPr>
      </p:pic>
      <p:sp>
        <p:nvSpPr>
          <p:cNvPr id="325" name="Google Shape;325;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2EBE9"/>
                </a:solidFill>
              </a:defRPr>
            </a:lvl1pPr>
            <a:lvl2pPr lvl="1" rtl="0">
              <a:buNone/>
              <a:defRPr>
                <a:solidFill>
                  <a:srgbClr val="F2EBE9"/>
                </a:solidFill>
              </a:defRPr>
            </a:lvl2pPr>
            <a:lvl3pPr lvl="2" rtl="0">
              <a:buNone/>
              <a:defRPr>
                <a:solidFill>
                  <a:srgbClr val="F2EBE9"/>
                </a:solidFill>
              </a:defRPr>
            </a:lvl3pPr>
            <a:lvl4pPr lvl="3" rtl="0">
              <a:buNone/>
              <a:defRPr>
                <a:solidFill>
                  <a:srgbClr val="F2EBE9"/>
                </a:solidFill>
              </a:defRPr>
            </a:lvl4pPr>
            <a:lvl5pPr lvl="4" rtl="0">
              <a:buNone/>
              <a:defRPr>
                <a:solidFill>
                  <a:srgbClr val="F2EBE9"/>
                </a:solidFill>
              </a:defRPr>
            </a:lvl5pPr>
            <a:lvl6pPr lvl="5" rtl="0">
              <a:buNone/>
              <a:defRPr>
                <a:solidFill>
                  <a:srgbClr val="F2EBE9"/>
                </a:solidFill>
              </a:defRPr>
            </a:lvl6pPr>
            <a:lvl7pPr lvl="6" rtl="0">
              <a:buNone/>
              <a:defRPr>
                <a:solidFill>
                  <a:srgbClr val="F2EBE9"/>
                </a:solidFill>
              </a:defRPr>
            </a:lvl7pPr>
            <a:lvl8pPr lvl="7" rtl="0">
              <a:buNone/>
              <a:defRPr>
                <a:solidFill>
                  <a:srgbClr val="F2EBE9"/>
                </a:solidFill>
              </a:defRPr>
            </a:lvl8pPr>
            <a:lvl9pPr lvl="8" rtl="0">
              <a:buNone/>
              <a:defRPr>
                <a:solidFill>
                  <a:srgbClr val="F2EBE9"/>
                </a:solidFill>
              </a:defRPr>
            </a:lvl9pPr>
          </a:lstStyle>
          <a:p>
            <a:pPr marL="0" lvl="0" indent="0" algn="r" rtl="0">
              <a:spcBef>
                <a:spcPts val="0"/>
              </a:spcBef>
              <a:spcAft>
                <a:spcPts val="0"/>
              </a:spcAft>
              <a:buNone/>
            </a:pPr>
            <a:fld id="{00000000-1234-1234-1234-123412341234}" type="slidenum">
              <a:rPr lang="en"/>
              <a:t>‹#›</a:t>
            </a:fld>
            <a:endParaRPr/>
          </a:p>
        </p:txBody>
      </p:sp>
      <p:sp>
        <p:nvSpPr>
          <p:cNvPr id="326" name="Google Shape;326;p57"/>
          <p:cNvSpPr txBox="1">
            <a:spLocks noGrp="1"/>
          </p:cNvSpPr>
          <p:nvPr>
            <p:ph type="subTitle" idx="3"/>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2EBE9"/>
              </a:buClr>
              <a:buSzPts val="800"/>
              <a:buNone/>
              <a:defRPr sz="800">
                <a:solidFill>
                  <a:srgbClr val="F2EBE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ver blue 3">
  <p:cSld name="TITLE_3">
    <p:bg>
      <p:bgPr>
        <a:blipFill>
          <a:blip r:embed="rId2">
            <a:alphaModFix/>
          </a:blip>
          <a:stretch>
            <a:fillRect/>
          </a:stretch>
        </a:blipFill>
        <a:effectLst/>
      </p:bgPr>
    </p:bg>
    <p:spTree>
      <p:nvGrpSpPr>
        <p:cNvPr id="1" name="Shape 327"/>
        <p:cNvGrpSpPr/>
        <p:nvPr/>
      </p:nvGrpSpPr>
      <p:grpSpPr>
        <a:xfrm>
          <a:off x="0" y="0"/>
          <a:ext cx="0" cy="0"/>
          <a:chOff x="0" y="0"/>
          <a:chExt cx="0" cy="0"/>
        </a:xfrm>
      </p:grpSpPr>
      <p:sp>
        <p:nvSpPr>
          <p:cNvPr id="328" name="Google Shape;328;p58"/>
          <p:cNvSpPr txBox="1">
            <a:spLocks noGrp="1"/>
          </p:cNvSpPr>
          <p:nvPr>
            <p:ph type="ctrTitle"/>
          </p:nvPr>
        </p:nvSpPr>
        <p:spPr>
          <a:xfrm>
            <a:off x="385951" y="1033750"/>
            <a:ext cx="7057500" cy="20526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accent3"/>
              </a:buClr>
              <a:buSzPts val="4500"/>
              <a:buFont typeface="Georgia"/>
              <a:buNone/>
              <a:defRPr sz="4500" b="1">
                <a:solidFill>
                  <a:schemeClr val="accent3"/>
                </a:solidFill>
                <a:latin typeface="Georgia"/>
                <a:ea typeface="Georgia"/>
                <a:cs typeface="Georgia"/>
                <a:sym typeface="Georgia"/>
              </a:defRPr>
            </a:lvl1pPr>
            <a:lvl2pPr lvl="1" rtl="0">
              <a:spcBef>
                <a:spcPts val="0"/>
              </a:spcBef>
              <a:spcAft>
                <a:spcPts val="0"/>
              </a:spcAft>
              <a:buClr>
                <a:schemeClr val="accent3"/>
              </a:buClr>
              <a:buSzPts val="5200"/>
              <a:buNone/>
              <a:defRPr sz="5200">
                <a:solidFill>
                  <a:schemeClr val="accent3"/>
                </a:solidFill>
              </a:defRPr>
            </a:lvl2pPr>
            <a:lvl3pPr lvl="2" rtl="0">
              <a:spcBef>
                <a:spcPts val="0"/>
              </a:spcBef>
              <a:spcAft>
                <a:spcPts val="0"/>
              </a:spcAft>
              <a:buClr>
                <a:schemeClr val="accent3"/>
              </a:buClr>
              <a:buSzPts val="5200"/>
              <a:buNone/>
              <a:defRPr sz="5200">
                <a:solidFill>
                  <a:schemeClr val="accent3"/>
                </a:solidFill>
              </a:defRPr>
            </a:lvl3pPr>
            <a:lvl4pPr lvl="3" rtl="0">
              <a:spcBef>
                <a:spcPts val="0"/>
              </a:spcBef>
              <a:spcAft>
                <a:spcPts val="0"/>
              </a:spcAft>
              <a:buClr>
                <a:schemeClr val="accent3"/>
              </a:buClr>
              <a:buSzPts val="5200"/>
              <a:buNone/>
              <a:defRPr sz="5200">
                <a:solidFill>
                  <a:schemeClr val="accent3"/>
                </a:solidFill>
              </a:defRPr>
            </a:lvl4pPr>
            <a:lvl5pPr lvl="4" rtl="0">
              <a:spcBef>
                <a:spcPts val="0"/>
              </a:spcBef>
              <a:spcAft>
                <a:spcPts val="0"/>
              </a:spcAft>
              <a:buClr>
                <a:schemeClr val="accent3"/>
              </a:buClr>
              <a:buSzPts val="5200"/>
              <a:buNone/>
              <a:defRPr sz="5200">
                <a:solidFill>
                  <a:schemeClr val="accent3"/>
                </a:solidFill>
              </a:defRPr>
            </a:lvl5pPr>
            <a:lvl6pPr lvl="5" rtl="0">
              <a:spcBef>
                <a:spcPts val="0"/>
              </a:spcBef>
              <a:spcAft>
                <a:spcPts val="0"/>
              </a:spcAft>
              <a:buClr>
                <a:schemeClr val="accent3"/>
              </a:buClr>
              <a:buSzPts val="5200"/>
              <a:buNone/>
              <a:defRPr sz="5200">
                <a:solidFill>
                  <a:schemeClr val="accent3"/>
                </a:solidFill>
              </a:defRPr>
            </a:lvl6pPr>
            <a:lvl7pPr lvl="6" rtl="0">
              <a:spcBef>
                <a:spcPts val="0"/>
              </a:spcBef>
              <a:spcAft>
                <a:spcPts val="0"/>
              </a:spcAft>
              <a:buClr>
                <a:schemeClr val="accent3"/>
              </a:buClr>
              <a:buSzPts val="5200"/>
              <a:buNone/>
              <a:defRPr sz="5200">
                <a:solidFill>
                  <a:schemeClr val="accent3"/>
                </a:solidFill>
              </a:defRPr>
            </a:lvl7pPr>
            <a:lvl8pPr lvl="7" rtl="0">
              <a:spcBef>
                <a:spcPts val="0"/>
              </a:spcBef>
              <a:spcAft>
                <a:spcPts val="0"/>
              </a:spcAft>
              <a:buClr>
                <a:schemeClr val="accent3"/>
              </a:buClr>
              <a:buSzPts val="5200"/>
              <a:buNone/>
              <a:defRPr sz="5200">
                <a:solidFill>
                  <a:schemeClr val="accent3"/>
                </a:solidFill>
              </a:defRPr>
            </a:lvl8pPr>
            <a:lvl9pPr lvl="8" rtl="0">
              <a:spcBef>
                <a:spcPts val="0"/>
              </a:spcBef>
              <a:spcAft>
                <a:spcPts val="0"/>
              </a:spcAft>
              <a:buClr>
                <a:schemeClr val="accent3"/>
              </a:buClr>
              <a:buSzPts val="5200"/>
              <a:buNone/>
              <a:defRPr sz="5200">
                <a:solidFill>
                  <a:schemeClr val="accent3"/>
                </a:solidFill>
              </a:defRPr>
            </a:lvl9pPr>
          </a:lstStyle>
          <a:p>
            <a:endParaRPr/>
          </a:p>
        </p:txBody>
      </p:sp>
      <p:sp>
        <p:nvSpPr>
          <p:cNvPr id="329" name="Google Shape;329;p58"/>
          <p:cNvSpPr txBox="1">
            <a:spLocks noGrp="1"/>
          </p:cNvSpPr>
          <p:nvPr>
            <p:ph type="subTitle" idx="1"/>
          </p:nvPr>
        </p:nvSpPr>
        <p:spPr>
          <a:xfrm>
            <a:off x="385952" y="3123300"/>
            <a:ext cx="6857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accent1"/>
              </a:buClr>
              <a:buSzPts val="2800"/>
              <a:buNone/>
              <a:defRPr sz="2800">
                <a:solidFill>
                  <a:schemeClr val="accent1"/>
                </a:solidFill>
              </a:defRPr>
            </a:lvl1pPr>
            <a:lvl2pPr lvl="1" rtl="0">
              <a:lnSpc>
                <a:spcPct val="100000"/>
              </a:lnSpc>
              <a:spcBef>
                <a:spcPts val="0"/>
              </a:spcBef>
              <a:spcAft>
                <a:spcPts val="0"/>
              </a:spcAft>
              <a:buClr>
                <a:schemeClr val="accent1"/>
              </a:buClr>
              <a:buSzPts val="2800"/>
              <a:buNone/>
              <a:defRPr sz="2800">
                <a:solidFill>
                  <a:schemeClr val="accent1"/>
                </a:solidFill>
              </a:defRPr>
            </a:lvl2pPr>
            <a:lvl3pPr lvl="2" rtl="0">
              <a:lnSpc>
                <a:spcPct val="100000"/>
              </a:lnSpc>
              <a:spcBef>
                <a:spcPts val="0"/>
              </a:spcBef>
              <a:spcAft>
                <a:spcPts val="0"/>
              </a:spcAft>
              <a:buClr>
                <a:schemeClr val="accent1"/>
              </a:buClr>
              <a:buSzPts val="2800"/>
              <a:buNone/>
              <a:defRPr sz="2800">
                <a:solidFill>
                  <a:schemeClr val="accent1"/>
                </a:solidFill>
              </a:defRPr>
            </a:lvl3pPr>
            <a:lvl4pPr lvl="3" rtl="0">
              <a:lnSpc>
                <a:spcPct val="100000"/>
              </a:lnSpc>
              <a:spcBef>
                <a:spcPts val="0"/>
              </a:spcBef>
              <a:spcAft>
                <a:spcPts val="0"/>
              </a:spcAft>
              <a:buClr>
                <a:schemeClr val="accent1"/>
              </a:buClr>
              <a:buSzPts val="2800"/>
              <a:buNone/>
              <a:defRPr sz="2800">
                <a:solidFill>
                  <a:schemeClr val="accent1"/>
                </a:solidFill>
              </a:defRPr>
            </a:lvl4pPr>
            <a:lvl5pPr lvl="4" rtl="0">
              <a:lnSpc>
                <a:spcPct val="100000"/>
              </a:lnSpc>
              <a:spcBef>
                <a:spcPts val="0"/>
              </a:spcBef>
              <a:spcAft>
                <a:spcPts val="0"/>
              </a:spcAft>
              <a:buClr>
                <a:schemeClr val="accent1"/>
              </a:buClr>
              <a:buSzPts val="2800"/>
              <a:buNone/>
              <a:defRPr sz="2800">
                <a:solidFill>
                  <a:schemeClr val="accent1"/>
                </a:solidFill>
              </a:defRPr>
            </a:lvl5pPr>
            <a:lvl6pPr lvl="5" rtl="0">
              <a:lnSpc>
                <a:spcPct val="100000"/>
              </a:lnSpc>
              <a:spcBef>
                <a:spcPts val="0"/>
              </a:spcBef>
              <a:spcAft>
                <a:spcPts val="0"/>
              </a:spcAft>
              <a:buClr>
                <a:schemeClr val="accent1"/>
              </a:buClr>
              <a:buSzPts val="2800"/>
              <a:buNone/>
              <a:defRPr sz="2800">
                <a:solidFill>
                  <a:schemeClr val="accent1"/>
                </a:solidFill>
              </a:defRPr>
            </a:lvl6pPr>
            <a:lvl7pPr lvl="6" rtl="0">
              <a:lnSpc>
                <a:spcPct val="100000"/>
              </a:lnSpc>
              <a:spcBef>
                <a:spcPts val="0"/>
              </a:spcBef>
              <a:spcAft>
                <a:spcPts val="0"/>
              </a:spcAft>
              <a:buClr>
                <a:schemeClr val="accent1"/>
              </a:buClr>
              <a:buSzPts val="2800"/>
              <a:buNone/>
              <a:defRPr sz="2800">
                <a:solidFill>
                  <a:schemeClr val="accent1"/>
                </a:solidFill>
              </a:defRPr>
            </a:lvl7pPr>
            <a:lvl8pPr lvl="7" rtl="0">
              <a:lnSpc>
                <a:spcPct val="100000"/>
              </a:lnSpc>
              <a:spcBef>
                <a:spcPts val="0"/>
              </a:spcBef>
              <a:spcAft>
                <a:spcPts val="0"/>
              </a:spcAft>
              <a:buClr>
                <a:schemeClr val="accent1"/>
              </a:buClr>
              <a:buSzPts val="2800"/>
              <a:buNone/>
              <a:defRPr sz="2800">
                <a:solidFill>
                  <a:schemeClr val="accent1"/>
                </a:solidFill>
              </a:defRPr>
            </a:lvl8pPr>
            <a:lvl9pPr lvl="8" rtl="0">
              <a:lnSpc>
                <a:spcPct val="100000"/>
              </a:lnSpc>
              <a:spcBef>
                <a:spcPts val="0"/>
              </a:spcBef>
              <a:spcAft>
                <a:spcPts val="0"/>
              </a:spcAft>
              <a:buClr>
                <a:schemeClr val="accent1"/>
              </a:buClr>
              <a:buSzPts val="2800"/>
              <a:buNone/>
              <a:defRPr sz="2800">
                <a:solidFill>
                  <a:schemeClr val="accent1"/>
                </a:solidFill>
              </a:defRPr>
            </a:lvl9pPr>
          </a:lstStyle>
          <a:p>
            <a:endParaRPr/>
          </a:p>
        </p:txBody>
      </p:sp>
      <p:sp>
        <p:nvSpPr>
          <p:cNvPr id="330" name="Google Shape;330;p58"/>
          <p:cNvSpPr/>
          <p:nvPr/>
        </p:nvSpPr>
        <p:spPr>
          <a:xfrm>
            <a:off x="277775" y="191500"/>
            <a:ext cx="2422200" cy="682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Header body 6">
  <p:cSld name="TITLE_AND_BODY_2_1_1_1_1">
    <p:bg>
      <p:bgPr>
        <a:blipFill>
          <a:blip r:embed="rId2">
            <a:alphaModFix/>
          </a:blip>
          <a:stretch>
            <a:fillRect/>
          </a:stretch>
        </a:blipFill>
        <a:effectLst/>
      </p:bgPr>
    </p:bg>
    <p:spTree>
      <p:nvGrpSpPr>
        <p:cNvPr id="1" name="Shape 331"/>
        <p:cNvGrpSpPr/>
        <p:nvPr/>
      </p:nvGrpSpPr>
      <p:grpSpPr>
        <a:xfrm>
          <a:off x="0" y="0"/>
          <a:ext cx="0" cy="0"/>
          <a:chOff x="0" y="0"/>
          <a:chExt cx="0" cy="0"/>
        </a:xfrm>
      </p:grpSpPr>
      <p:sp>
        <p:nvSpPr>
          <p:cNvPr id="332" name="Google Shape;332;p59"/>
          <p:cNvSpPr txBox="1">
            <a:spLocks noGrp="1"/>
          </p:cNvSpPr>
          <p:nvPr>
            <p:ph type="title"/>
          </p:nvPr>
        </p:nvSpPr>
        <p:spPr>
          <a:xfrm>
            <a:off x="457200" y="658925"/>
            <a:ext cx="81672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3"/>
              </a:buClr>
              <a:buSzPts val="2400"/>
              <a:buNone/>
              <a:defRPr sz="2400">
                <a:solidFill>
                  <a:schemeClr val="accent3"/>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endParaRPr/>
          </a:p>
        </p:txBody>
      </p:sp>
      <p:sp>
        <p:nvSpPr>
          <p:cNvPr id="333" name="Google Shape;333;p59"/>
          <p:cNvSpPr txBox="1">
            <a:spLocks noGrp="1"/>
          </p:cNvSpPr>
          <p:nvPr>
            <p:ph type="body" idx="1"/>
          </p:nvPr>
        </p:nvSpPr>
        <p:spPr>
          <a:xfrm>
            <a:off x="457275" y="1366375"/>
            <a:ext cx="8167200" cy="3118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Header body">
  <p:cSld name="TITLE_AND_BODY_3">
    <p:spTree>
      <p:nvGrpSpPr>
        <p:cNvPr id="1" name="Shape 334"/>
        <p:cNvGrpSpPr/>
        <p:nvPr/>
      </p:nvGrpSpPr>
      <p:grpSpPr>
        <a:xfrm>
          <a:off x="0" y="0"/>
          <a:ext cx="0" cy="0"/>
          <a:chOff x="0" y="0"/>
          <a:chExt cx="0" cy="0"/>
        </a:xfrm>
      </p:grpSpPr>
      <p:sp>
        <p:nvSpPr>
          <p:cNvPr id="335" name="Google Shape;335;p60"/>
          <p:cNvSpPr txBox="1">
            <a:spLocks noGrp="1"/>
          </p:cNvSpPr>
          <p:nvPr>
            <p:ph type="title"/>
          </p:nvPr>
        </p:nvSpPr>
        <p:spPr>
          <a:xfrm>
            <a:off x="457200" y="658925"/>
            <a:ext cx="81672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3"/>
              </a:buClr>
              <a:buSzPts val="2400"/>
              <a:buNone/>
              <a:defRPr sz="2400">
                <a:solidFill>
                  <a:schemeClr val="accent3"/>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endParaRPr/>
          </a:p>
        </p:txBody>
      </p:sp>
      <p:sp>
        <p:nvSpPr>
          <p:cNvPr id="336" name="Google Shape;336;p60"/>
          <p:cNvSpPr txBox="1">
            <a:spLocks noGrp="1"/>
          </p:cNvSpPr>
          <p:nvPr>
            <p:ph type="body" idx="1"/>
          </p:nvPr>
        </p:nvSpPr>
        <p:spPr>
          <a:xfrm>
            <a:off x="457275" y="1366375"/>
            <a:ext cx="8167200" cy="3118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
  <p:cSld name="CUSTOM_1_2">
    <p:bg>
      <p:bgPr>
        <a:solidFill>
          <a:schemeClr val="lt1"/>
        </a:solidFill>
        <a:effectLst/>
      </p:bgPr>
    </p:bg>
    <p:spTree>
      <p:nvGrpSpPr>
        <p:cNvPr id="1" name="Shape 337"/>
        <p:cNvGrpSpPr/>
        <p:nvPr/>
      </p:nvGrpSpPr>
      <p:grpSpPr>
        <a:xfrm>
          <a:off x="0" y="0"/>
          <a:ext cx="0" cy="0"/>
          <a:chOff x="0" y="0"/>
          <a:chExt cx="0" cy="0"/>
        </a:xfrm>
      </p:grpSpPr>
      <p:sp>
        <p:nvSpPr>
          <p:cNvPr id="338" name="Google Shape;338;p61"/>
          <p:cNvSpPr/>
          <p:nvPr/>
        </p:nvSpPr>
        <p:spPr>
          <a:xfrm>
            <a:off x="181050" y="191250"/>
            <a:ext cx="8781900" cy="47610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1"/>
          <p:cNvSpPr/>
          <p:nvPr/>
        </p:nvSpPr>
        <p:spPr>
          <a:xfrm>
            <a:off x="133775" y="114750"/>
            <a:ext cx="999300" cy="8736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0" name="Google Shape;340;p61"/>
          <p:cNvPicPr preferRelativeResize="0"/>
          <p:nvPr/>
        </p:nvPicPr>
        <p:blipFill>
          <a:blip r:embed="rId2">
            <a:alphaModFix/>
          </a:blip>
          <a:stretch>
            <a:fillRect/>
          </a:stretch>
        </p:blipFill>
        <p:spPr>
          <a:xfrm>
            <a:off x="54575" y="-234625"/>
            <a:ext cx="1078500" cy="2356024"/>
          </a:xfrm>
          <a:prstGeom prst="rect">
            <a:avLst/>
          </a:prstGeom>
          <a:noFill/>
          <a:ln>
            <a:noFill/>
          </a:ln>
        </p:spPr>
      </p:pic>
      <p:sp>
        <p:nvSpPr>
          <p:cNvPr id="341" name="Google Shape;341;p61"/>
          <p:cNvSpPr txBox="1">
            <a:spLocks noGrp="1"/>
          </p:cNvSpPr>
          <p:nvPr>
            <p:ph type="title"/>
          </p:nvPr>
        </p:nvSpPr>
        <p:spPr>
          <a:xfrm>
            <a:off x="692500" y="901675"/>
            <a:ext cx="7911300" cy="3596400"/>
          </a:xfrm>
          <a:prstGeom prst="rect">
            <a:avLst/>
          </a:prstGeom>
        </p:spPr>
        <p:txBody>
          <a:bodyPr spcFirstLastPara="1" wrap="square" lIns="91425" tIns="91425" rIns="91425" bIns="91425" anchor="ctr" anchorCtr="0">
            <a:normAutofit/>
          </a:bodyPr>
          <a:lstStyle>
            <a:lvl1pPr lvl="0" rtl="0">
              <a:lnSpc>
                <a:spcPct val="150000"/>
              </a:lnSpc>
              <a:spcBef>
                <a:spcPts val="0"/>
              </a:spcBef>
              <a:spcAft>
                <a:spcPts val="0"/>
              </a:spcAft>
              <a:buClr>
                <a:schemeClr val="accent1"/>
              </a:buClr>
              <a:buSzPts val="2400"/>
              <a:buNone/>
              <a:defRPr sz="2400">
                <a:solidFill>
                  <a:schemeClr val="accent1"/>
                </a:solidFill>
              </a:defRPr>
            </a:lvl1pPr>
            <a:lvl2pPr lvl="1" rtl="0">
              <a:lnSpc>
                <a:spcPct val="150000"/>
              </a:lnSpc>
              <a:spcBef>
                <a:spcPts val="0"/>
              </a:spcBef>
              <a:spcAft>
                <a:spcPts val="0"/>
              </a:spcAft>
              <a:buClr>
                <a:schemeClr val="accent1"/>
              </a:buClr>
              <a:buSzPts val="1400"/>
              <a:buFont typeface="Georgia"/>
              <a:buNone/>
              <a:defRPr>
                <a:solidFill>
                  <a:schemeClr val="accent1"/>
                </a:solidFill>
                <a:latin typeface="Georgia"/>
                <a:ea typeface="Georgia"/>
                <a:cs typeface="Georgia"/>
                <a:sym typeface="Georgia"/>
              </a:defRPr>
            </a:lvl2pPr>
            <a:lvl3pPr lvl="2" rtl="0">
              <a:lnSpc>
                <a:spcPct val="150000"/>
              </a:lnSpc>
              <a:spcBef>
                <a:spcPts val="0"/>
              </a:spcBef>
              <a:spcAft>
                <a:spcPts val="0"/>
              </a:spcAft>
              <a:buClr>
                <a:schemeClr val="accent1"/>
              </a:buClr>
              <a:buSzPts val="1400"/>
              <a:buFont typeface="Georgia"/>
              <a:buNone/>
              <a:defRPr>
                <a:solidFill>
                  <a:schemeClr val="accent1"/>
                </a:solidFill>
                <a:latin typeface="Georgia"/>
                <a:ea typeface="Georgia"/>
                <a:cs typeface="Georgia"/>
                <a:sym typeface="Georgia"/>
              </a:defRPr>
            </a:lvl3pPr>
            <a:lvl4pPr lvl="3" rtl="0">
              <a:lnSpc>
                <a:spcPct val="150000"/>
              </a:lnSpc>
              <a:spcBef>
                <a:spcPts val="0"/>
              </a:spcBef>
              <a:spcAft>
                <a:spcPts val="0"/>
              </a:spcAft>
              <a:buClr>
                <a:schemeClr val="accent1"/>
              </a:buClr>
              <a:buSzPts val="1400"/>
              <a:buFont typeface="Georgia"/>
              <a:buNone/>
              <a:defRPr>
                <a:solidFill>
                  <a:schemeClr val="accent1"/>
                </a:solidFill>
                <a:latin typeface="Georgia"/>
                <a:ea typeface="Georgia"/>
                <a:cs typeface="Georgia"/>
                <a:sym typeface="Georgia"/>
              </a:defRPr>
            </a:lvl4pPr>
            <a:lvl5pPr lvl="4" rtl="0">
              <a:lnSpc>
                <a:spcPct val="150000"/>
              </a:lnSpc>
              <a:spcBef>
                <a:spcPts val="0"/>
              </a:spcBef>
              <a:spcAft>
                <a:spcPts val="0"/>
              </a:spcAft>
              <a:buClr>
                <a:schemeClr val="accent1"/>
              </a:buClr>
              <a:buSzPts val="1400"/>
              <a:buFont typeface="Georgia"/>
              <a:buNone/>
              <a:defRPr>
                <a:solidFill>
                  <a:schemeClr val="accent1"/>
                </a:solidFill>
                <a:latin typeface="Georgia"/>
                <a:ea typeface="Georgia"/>
                <a:cs typeface="Georgia"/>
                <a:sym typeface="Georgia"/>
              </a:defRPr>
            </a:lvl5pPr>
            <a:lvl6pPr lvl="5" rtl="0">
              <a:lnSpc>
                <a:spcPct val="150000"/>
              </a:lnSpc>
              <a:spcBef>
                <a:spcPts val="0"/>
              </a:spcBef>
              <a:spcAft>
                <a:spcPts val="0"/>
              </a:spcAft>
              <a:buClr>
                <a:schemeClr val="accent1"/>
              </a:buClr>
              <a:buSzPts val="1400"/>
              <a:buFont typeface="Georgia"/>
              <a:buNone/>
              <a:defRPr>
                <a:solidFill>
                  <a:schemeClr val="accent1"/>
                </a:solidFill>
                <a:latin typeface="Georgia"/>
                <a:ea typeface="Georgia"/>
                <a:cs typeface="Georgia"/>
                <a:sym typeface="Georgia"/>
              </a:defRPr>
            </a:lvl6pPr>
            <a:lvl7pPr lvl="6" rtl="0">
              <a:lnSpc>
                <a:spcPct val="150000"/>
              </a:lnSpc>
              <a:spcBef>
                <a:spcPts val="0"/>
              </a:spcBef>
              <a:spcAft>
                <a:spcPts val="0"/>
              </a:spcAft>
              <a:buClr>
                <a:schemeClr val="accent1"/>
              </a:buClr>
              <a:buSzPts val="1400"/>
              <a:buFont typeface="Georgia"/>
              <a:buNone/>
              <a:defRPr>
                <a:solidFill>
                  <a:schemeClr val="accent1"/>
                </a:solidFill>
                <a:latin typeface="Georgia"/>
                <a:ea typeface="Georgia"/>
                <a:cs typeface="Georgia"/>
                <a:sym typeface="Georgia"/>
              </a:defRPr>
            </a:lvl7pPr>
            <a:lvl8pPr lvl="7" rtl="0">
              <a:lnSpc>
                <a:spcPct val="150000"/>
              </a:lnSpc>
              <a:spcBef>
                <a:spcPts val="0"/>
              </a:spcBef>
              <a:spcAft>
                <a:spcPts val="0"/>
              </a:spcAft>
              <a:buClr>
                <a:schemeClr val="accent1"/>
              </a:buClr>
              <a:buSzPts val="1400"/>
              <a:buFont typeface="Georgia"/>
              <a:buNone/>
              <a:defRPr>
                <a:solidFill>
                  <a:schemeClr val="accent1"/>
                </a:solidFill>
                <a:latin typeface="Georgia"/>
                <a:ea typeface="Georgia"/>
                <a:cs typeface="Georgia"/>
                <a:sym typeface="Georgia"/>
              </a:defRPr>
            </a:lvl8pPr>
            <a:lvl9pPr lvl="8" rtl="0">
              <a:lnSpc>
                <a:spcPct val="150000"/>
              </a:lnSpc>
              <a:spcBef>
                <a:spcPts val="0"/>
              </a:spcBef>
              <a:spcAft>
                <a:spcPts val="0"/>
              </a:spcAft>
              <a:buClr>
                <a:schemeClr val="accent1"/>
              </a:buClr>
              <a:buSzPts val="1400"/>
              <a:buFont typeface="Georgia"/>
              <a:buNone/>
              <a:defRPr>
                <a:solidFill>
                  <a:schemeClr val="accent1"/>
                </a:solidFill>
                <a:latin typeface="Georgia"/>
                <a:ea typeface="Georgia"/>
                <a:cs typeface="Georgia"/>
                <a:sym typeface="Georgia"/>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plit photo">
  <p:cSld name="SECTION_TITLE_AND_DESCRIPTION_1_1_1_1">
    <p:spTree>
      <p:nvGrpSpPr>
        <p:cNvPr id="1" name="Shape 342"/>
        <p:cNvGrpSpPr/>
        <p:nvPr/>
      </p:nvGrpSpPr>
      <p:grpSpPr>
        <a:xfrm>
          <a:off x="0" y="0"/>
          <a:ext cx="0" cy="0"/>
          <a:chOff x="0" y="0"/>
          <a:chExt cx="0" cy="0"/>
        </a:xfrm>
      </p:grpSpPr>
      <p:sp>
        <p:nvSpPr>
          <p:cNvPr id="343" name="Google Shape;343;p62"/>
          <p:cNvSpPr>
            <a:spLocks noGrp="1"/>
          </p:cNvSpPr>
          <p:nvPr>
            <p:ph type="pic" idx="2"/>
          </p:nvPr>
        </p:nvSpPr>
        <p:spPr>
          <a:xfrm>
            <a:off x="4572000" y="6175"/>
            <a:ext cx="4593300" cy="5143500"/>
          </a:xfrm>
          <a:prstGeom prst="rect">
            <a:avLst/>
          </a:prstGeom>
          <a:noFill/>
          <a:ln>
            <a:noFill/>
          </a:ln>
        </p:spPr>
      </p:sp>
      <p:sp>
        <p:nvSpPr>
          <p:cNvPr id="344" name="Google Shape;344;p62"/>
          <p:cNvSpPr txBox="1">
            <a:spLocks noGrp="1"/>
          </p:cNvSpPr>
          <p:nvPr>
            <p:ph type="title"/>
          </p:nvPr>
        </p:nvSpPr>
        <p:spPr>
          <a:xfrm>
            <a:off x="473700" y="1233175"/>
            <a:ext cx="3837000" cy="14823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accent3"/>
              </a:buClr>
              <a:buSzPts val="3500"/>
              <a:buNone/>
              <a:defRPr sz="3500">
                <a:solidFill>
                  <a:schemeClr val="accent3"/>
                </a:solidFill>
              </a:defRPr>
            </a:lvl1pPr>
            <a:lvl2pPr lvl="1" algn="ctr" rtl="0">
              <a:spcBef>
                <a:spcPts val="0"/>
              </a:spcBef>
              <a:spcAft>
                <a:spcPts val="0"/>
              </a:spcAft>
              <a:buClr>
                <a:schemeClr val="accent3"/>
              </a:buClr>
              <a:buSzPts val="4200"/>
              <a:buNone/>
              <a:defRPr sz="4200">
                <a:solidFill>
                  <a:schemeClr val="accent3"/>
                </a:solidFill>
              </a:defRPr>
            </a:lvl2pPr>
            <a:lvl3pPr lvl="2" algn="ctr" rtl="0">
              <a:spcBef>
                <a:spcPts val="0"/>
              </a:spcBef>
              <a:spcAft>
                <a:spcPts val="0"/>
              </a:spcAft>
              <a:buClr>
                <a:schemeClr val="accent3"/>
              </a:buClr>
              <a:buSzPts val="4200"/>
              <a:buNone/>
              <a:defRPr sz="4200">
                <a:solidFill>
                  <a:schemeClr val="accent3"/>
                </a:solidFill>
              </a:defRPr>
            </a:lvl3pPr>
            <a:lvl4pPr lvl="3" algn="ctr" rtl="0">
              <a:spcBef>
                <a:spcPts val="0"/>
              </a:spcBef>
              <a:spcAft>
                <a:spcPts val="0"/>
              </a:spcAft>
              <a:buClr>
                <a:schemeClr val="accent3"/>
              </a:buClr>
              <a:buSzPts val="4200"/>
              <a:buNone/>
              <a:defRPr sz="4200">
                <a:solidFill>
                  <a:schemeClr val="accent3"/>
                </a:solidFill>
              </a:defRPr>
            </a:lvl4pPr>
            <a:lvl5pPr lvl="4" algn="ctr" rtl="0">
              <a:spcBef>
                <a:spcPts val="0"/>
              </a:spcBef>
              <a:spcAft>
                <a:spcPts val="0"/>
              </a:spcAft>
              <a:buClr>
                <a:schemeClr val="accent3"/>
              </a:buClr>
              <a:buSzPts val="4200"/>
              <a:buNone/>
              <a:defRPr sz="4200">
                <a:solidFill>
                  <a:schemeClr val="accent3"/>
                </a:solidFill>
              </a:defRPr>
            </a:lvl5pPr>
            <a:lvl6pPr lvl="5" algn="ctr" rtl="0">
              <a:spcBef>
                <a:spcPts val="0"/>
              </a:spcBef>
              <a:spcAft>
                <a:spcPts val="0"/>
              </a:spcAft>
              <a:buClr>
                <a:schemeClr val="accent3"/>
              </a:buClr>
              <a:buSzPts val="4200"/>
              <a:buNone/>
              <a:defRPr sz="4200">
                <a:solidFill>
                  <a:schemeClr val="accent3"/>
                </a:solidFill>
              </a:defRPr>
            </a:lvl6pPr>
            <a:lvl7pPr lvl="6" algn="ctr" rtl="0">
              <a:spcBef>
                <a:spcPts val="0"/>
              </a:spcBef>
              <a:spcAft>
                <a:spcPts val="0"/>
              </a:spcAft>
              <a:buClr>
                <a:schemeClr val="accent3"/>
              </a:buClr>
              <a:buSzPts val="4200"/>
              <a:buNone/>
              <a:defRPr sz="4200">
                <a:solidFill>
                  <a:schemeClr val="accent3"/>
                </a:solidFill>
              </a:defRPr>
            </a:lvl7pPr>
            <a:lvl8pPr lvl="7" algn="ctr" rtl="0">
              <a:spcBef>
                <a:spcPts val="0"/>
              </a:spcBef>
              <a:spcAft>
                <a:spcPts val="0"/>
              </a:spcAft>
              <a:buClr>
                <a:schemeClr val="accent3"/>
              </a:buClr>
              <a:buSzPts val="4200"/>
              <a:buNone/>
              <a:defRPr sz="4200">
                <a:solidFill>
                  <a:schemeClr val="accent3"/>
                </a:solidFill>
              </a:defRPr>
            </a:lvl8pPr>
            <a:lvl9pPr lvl="8" algn="ctr" rtl="0">
              <a:spcBef>
                <a:spcPts val="0"/>
              </a:spcBef>
              <a:spcAft>
                <a:spcPts val="0"/>
              </a:spcAft>
              <a:buClr>
                <a:schemeClr val="accent3"/>
              </a:buClr>
              <a:buSzPts val="4200"/>
              <a:buNone/>
              <a:defRPr sz="4200">
                <a:solidFill>
                  <a:schemeClr val="accent3"/>
                </a:solidFill>
              </a:defRPr>
            </a:lvl9pPr>
          </a:lstStyle>
          <a:p>
            <a:endParaRPr/>
          </a:p>
        </p:txBody>
      </p:sp>
      <p:sp>
        <p:nvSpPr>
          <p:cNvPr id="345" name="Google Shape;345;p62"/>
          <p:cNvSpPr txBox="1">
            <a:spLocks noGrp="1"/>
          </p:cNvSpPr>
          <p:nvPr>
            <p:ph type="subTitle" idx="1"/>
          </p:nvPr>
        </p:nvSpPr>
        <p:spPr>
          <a:xfrm>
            <a:off x="473700" y="2803075"/>
            <a:ext cx="38370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accent2"/>
              </a:buClr>
              <a:buSzPts val="2100"/>
              <a:buNone/>
              <a:defRPr sz="2100">
                <a:solidFill>
                  <a:schemeClr val="accent2"/>
                </a:solidFill>
              </a:defRPr>
            </a:lvl1pPr>
            <a:lvl2pPr lvl="1" rtl="0">
              <a:lnSpc>
                <a:spcPct val="100000"/>
              </a:lnSpc>
              <a:spcBef>
                <a:spcPts val="0"/>
              </a:spcBef>
              <a:spcAft>
                <a:spcPts val="0"/>
              </a:spcAft>
              <a:buClr>
                <a:schemeClr val="accent2"/>
              </a:buClr>
              <a:buSzPts val="2100"/>
              <a:buNone/>
              <a:defRPr sz="2100">
                <a:solidFill>
                  <a:schemeClr val="accent2"/>
                </a:solidFill>
              </a:defRPr>
            </a:lvl2pPr>
            <a:lvl3pPr lvl="2" rtl="0">
              <a:lnSpc>
                <a:spcPct val="100000"/>
              </a:lnSpc>
              <a:spcBef>
                <a:spcPts val="0"/>
              </a:spcBef>
              <a:spcAft>
                <a:spcPts val="0"/>
              </a:spcAft>
              <a:buClr>
                <a:schemeClr val="accent2"/>
              </a:buClr>
              <a:buSzPts val="2100"/>
              <a:buNone/>
              <a:defRPr sz="2100">
                <a:solidFill>
                  <a:schemeClr val="accent2"/>
                </a:solidFill>
              </a:defRPr>
            </a:lvl3pPr>
            <a:lvl4pPr lvl="3" rtl="0">
              <a:lnSpc>
                <a:spcPct val="100000"/>
              </a:lnSpc>
              <a:spcBef>
                <a:spcPts val="0"/>
              </a:spcBef>
              <a:spcAft>
                <a:spcPts val="0"/>
              </a:spcAft>
              <a:buClr>
                <a:schemeClr val="accent2"/>
              </a:buClr>
              <a:buSzPts val="2100"/>
              <a:buNone/>
              <a:defRPr sz="2100">
                <a:solidFill>
                  <a:schemeClr val="accent2"/>
                </a:solidFill>
              </a:defRPr>
            </a:lvl4pPr>
            <a:lvl5pPr lvl="4" rtl="0">
              <a:lnSpc>
                <a:spcPct val="100000"/>
              </a:lnSpc>
              <a:spcBef>
                <a:spcPts val="0"/>
              </a:spcBef>
              <a:spcAft>
                <a:spcPts val="0"/>
              </a:spcAft>
              <a:buClr>
                <a:schemeClr val="accent2"/>
              </a:buClr>
              <a:buSzPts val="2100"/>
              <a:buNone/>
              <a:defRPr sz="2100">
                <a:solidFill>
                  <a:schemeClr val="accent2"/>
                </a:solidFill>
              </a:defRPr>
            </a:lvl5pPr>
            <a:lvl6pPr lvl="5" rtl="0">
              <a:lnSpc>
                <a:spcPct val="100000"/>
              </a:lnSpc>
              <a:spcBef>
                <a:spcPts val="0"/>
              </a:spcBef>
              <a:spcAft>
                <a:spcPts val="0"/>
              </a:spcAft>
              <a:buClr>
                <a:schemeClr val="accent2"/>
              </a:buClr>
              <a:buSzPts val="2100"/>
              <a:buNone/>
              <a:defRPr sz="2100">
                <a:solidFill>
                  <a:schemeClr val="accent2"/>
                </a:solidFill>
              </a:defRPr>
            </a:lvl6pPr>
            <a:lvl7pPr lvl="6" rtl="0">
              <a:lnSpc>
                <a:spcPct val="100000"/>
              </a:lnSpc>
              <a:spcBef>
                <a:spcPts val="0"/>
              </a:spcBef>
              <a:spcAft>
                <a:spcPts val="0"/>
              </a:spcAft>
              <a:buClr>
                <a:schemeClr val="accent2"/>
              </a:buClr>
              <a:buSzPts val="2100"/>
              <a:buNone/>
              <a:defRPr sz="2100">
                <a:solidFill>
                  <a:schemeClr val="accent2"/>
                </a:solidFill>
              </a:defRPr>
            </a:lvl7pPr>
            <a:lvl8pPr lvl="7" rtl="0">
              <a:lnSpc>
                <a:spcPct val="100000"/>
              </a:lnSpc>
              <a:spcBef>
                <a:spcPts val="0"/>
              </a:spcBef>
              <a:spcAft>
                <a:spcPts val="0"/>
              </a:spcAft>
              <a:buClr>
                <a:schemeClr val="accent2"/>
              </a:buClr>
              <a:buSzPts val="2100"/>
              <a:buNone/>
              <a:defRPr sz="2100">
                <a:solidFill>
                  <a:schemeClr val="accent2"/>
                </a:solidFill>
              </a:defRPr>
            </a:lvl8pPr>
            <a:lvl9pPr lvl="8" rtl="0">
              <a:lnSpc>
                <a:spcPct val="100000"/>
              </a:lnSpc>
              <a:spcBef>
                <a:spcPts val="0"/>
              </a:spcBef>
              <a:spcAft>
                <a:spcPts val="0"/>
              </a:spcAft>
              <a:buClr>
                <a:schemeClr val="accent2"/>
              </a:buClr>
              <a:buSzPts val="2100"/>
              <a:buNone/>
              <a:defRPr sz="2100">
                <a:solidFill>
                  <a:schemeClr val="accent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Header" type="titleOnly">
  <p:cSld name="TITLE_ONLY">
    <p:spTree>
      <p:nvGrpSpPr>
        <p:cNvPr id="1" name="Shape 346"/>
        <p:cNvGrpSpPr/>
        <p:nvPr/>
      </p:nvGrpSpPr>
      <p:grpSpPr>
        <a:xfrm>
          <a:off x="0" y="0"/>
          <a:ext cx="0" cy="0"/>
          <a:chOff x="0" y="0"/>
          <a:chExt cx="0" cy="0"/>
        </a:xfrm>
      </p:grpSpPr>
      <p:sp>
        <p:nvSpPr>
          <p:cNvPr id="347" name="Google Shape;347;p63"/>
          <p:cNvSpPr txBox="1">
            <a:spLocks noGrp="1"/>
          </p:cNvSpPr>
          <p:nvPr>
            <p:ph type="title"/>
          </p:nvPr>
        </p:nvSpPr>
        <p:spPr>
          <a:xfrm>
            <a:off x="457200" y="658925"/>
            <a:ext cx="7362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3"/>
              </a:buClr>
              <a:buSzPts val="2400"/>
              <a:buNone/>
              <a:defRPr sz="2400">
                <a:solidFill>
                  <a:schemeClr val="accent3"/>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End">
  <p:cSld name="CUSTOM_2">
    <p:spTree>
      <p:nvGrpSpPr>
        <p:cNvPr id="1" name="Shape 348"/>
        <p:cNvGrpSpPr/>
        <p:nvPr/>
      </p:nvGrpSpPr>
      <p:grpSpPr>
        <a:xfrm>
          <a:off x="0" y="0"/>
          <a:ext cx="0" cy="0"/>
          <a:chOff x="0" y="0"/>
          <a:chExt cx="0" cy="0"/>
        </a:xfrm>
      </p:grpSpPr>
      <p:sp>
        <p:nvSpPr>
          <p:cNvPr id="349" name="Google Shape;349;p64"/>
          <p:cNvSpPr txBox="1">
            <a:spLocks noGrp="1"/>
          </p:cNvSpPr>
          <p:nvPr>
            <p:ph type="title"/>
          </p:nvPr>
        </p:nvSpPr>
        <p:spPr>
          <a:xfrm>
            <a:off x="5006925" y="1949400"/>
            <a:ext cx="3901500" cy="12447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accent1"/>
              </a:buClr>
              <a:buSzPts val="1800"/>
              <a:buNone/>
              <a:defRPr sz="1800" b="0">
                <a:solidFill>
                  <a:schemeClr val="accent1"/>
                </a:solidFill>
                <a:latin typeface="Arial"/>
                <a:ea typeface="Arial"/>
                <a:cs typeface="Arial"/>
                <a:sym typeface="Arial"/>
              </a:defRPr>
            </a:lvl1pPr>
            <a:lvl2pPr lvl="1" rtl="0">
              <a:spcBef>
                <a:spcPts val="0"/>
              </a:spcBef>
              <a:spcAft>
                <a:spcPts val="0"/>
              </a:spcAft>
              <a:buClr>
                <a:schemeClr val="accent1"/>
              </a:buClr>
              <a:buSzPts val="1800"/>
              <a:buNone/>
              <a:defRPr sz="1800">
                <a:solidFill>
                  <a:schemeClr val="accent1"/>
                </a:solidFill>
              </a:defRPr>
            </a:lvl2pPr>
            <a:lvl3pPr lvl="2" rtl="0">
              <a:spcBef>
                <a:spcPts val="0"/>
              </a:spcBef>
              <a:spcAft>
                <a:spcPts val="0"/>
              </a:spcAft>
              <a:buClr>
                <a:schemeClr val="accent1"/>
              </a:buClr>
              <a:buSzPts val="1800"/>
              <a:buNone/>
              <a:defRPr sz="1800">
                <a:solidFill>
                  <a:schemeClr val="accent1"/>
                </a:solidFill>
              </a:defRPr>
            </a:lvl3pPr>
            <a:lvl4pPr lvl="3" rtl="0">
              <a:spcBef>
                <a:spcPts val="0"/>
              </a:spcBef>
              <a:spcAft>
                <a:spcPts val="0"/>
              </a:spcAft>
              <a:buClr>
                <a:schemeClr val="accent1"/>
              </a:buClr>
              <a:buSzPts val="1800"/>
              <a:buNone/>
              <a:defRPr sz="1800">
                <a:solidFill>
                  <a:schemeClr val="accent1"/>
                </a:solidFill>
              </a:defRPr>
            </a:lvl4pPr>
            <a:lvl5pPr lvl="4" rtl="0">
              <a:spcBef>
                <a:spcPts val="0"/>
              </a:spcBef>
              <a:spcAft>
                <a:spcPts val="0"/>
              </a:spcAft>
              <a:buClr>
                <a:schemeClr val="accent1"/>
              </a:buClr>
              <a:buSzPts val="1800"/>
              <a:buNone/>
              <a:defRPr sz="1800">
                <a:solidFill>
                  <a:schemeClr val="accent1"/>
                </a:solidFill>
              </a:defRPr>
            </a:lvl5pPr>
            <a:lvl6pPr lvl="5" rtl="0">
              <a:spcBef>
                <a:spcPts val="0"/>
              </a:spcBef>
              <a:spcAft>
                <a:spcPts val="0"/>
              </a:spcAft>
              <a:buClr>
                <a:schemeClr val="accent1"/>
              </a:buClr>
              <a:buSzPts val="1800"/>
              <a:buNone/>
              <a:defRPr sz="1800">
                <a:solidFill>
                  <a:schemeClr val="accent1"/>
                </a:solidFill>
              </a:defRPr>
            </a:lvl6pPr>
            <a:lvl7pPr lvl="6" rtl="0">
              <a:spcBef>
                <a:spcPts val="0"/>
              </a:spcBef>
              <a:spcAft>
                <a:spcPts val="0"/>
              </a:spcAft>
              <a:buClr>
                <a:schemeClr val="accent1"/>
              </a:buClr>
              <a:buSzPts val="1800"/>
              <a:buNone/>
              <a:defRPr sz="1800">
                <a:solidFill>
                  <a:schemeClr val="accent1"/>
                </a:solidFill>
              </a:defRPr>
            </a:lvl7pPr>
            <a:lvl8pPr lvl="7" rtl="0">
              <a:spcBef>
                <a:spcPts val="0"/>
              </a:spcBef>
              <a:spcAft>
                <a:spcPts val="0"/>
              </a:spcAft>
              <a:buClr>
                <a:schemeClr val="accent1"/>
              </a:buClr>
              <a:buSzPts val="1800"/>
              <a:buNone/>
              <a:defRPr sz="1800">
                <a:solidFill>
                  <a:schemeClr val="accent1"/>
                </a:solidFill>
              </a:defRPr>
            </a:lvl8pPr>
            <a:lvl9pPr lvl="8" rtl="0">
              <a:spcBef>
                <a:spcPts val="0"/>
              </a:spcBef>
              <a:spcAft>
                <a:spcPts val="0"/>
              </a:spcAft>
              <a:buClr>
                <a:schemeClr val="accent1"/>
              </a:buClr>
              <a:buSzPts val="1800"/>
              <a:buNone/>
              <a:defRPr sz="1800">
                <a:solidFill>
                  <a:schemeClr val="accent1"/>
                </a:solidFill>
              </a:defRPr>
            </a:lvl9pPr>
          </a:lstStyle>
          <a:p>
            <a:endParaRPr/>
          </a:p>
        </p:txBody>
      </p:sp>
      <p:cxnSp>
        <p:nvCxnSpPr>
          <p:cNvPr id="350" name="Google Shape;350;p64"/>
          <p:cNvCxnSpPr/>
          <p:nvPr/>
        </p:nvCxnSpPr>
        <p:spPr>
          <a:xfrm>
            <a:off x="4572000" y="1949400"/>
            <a:ext cx="0" cy="1244700"/>
          </a:xfrm>
          <a:prstGeom prst="straightConnector1">
            <a:avLst/>
          </a:prstGeom>
          <a:noFill/>
          <a:ln w="19050" cap="flat" cmpd="sng">
            <a:solidFill>
              <a:schemeClr val="accent1"/>
            </a:solidFill>
            <a:prstDash val="solid"/>
            <a:round/>
            <a:headEnd type="none" w="med" len="med"/>
            <a:tailEnd type="none" w="med" len="med"/>
          </a:ln>
        </p:spPr>
      </p:cxnSp>
      <p:pic>
        <p:nvPicPr>
          <p:cNvPr id="351" name="Google Shape;351;p64"/>
          <p:cNvPicPr preferRelativeResize="0"/>
          <p:nvPr/>
        </p:nvPicPr>
        <p:blipFill>
          <a:blip r:embed="rId2">
            <a:alphaModFix/>
          </a:blip>
          <a:stretch>
            <a:fillRect/>
          </a:stretch>
        </p:blipFill>
        <p:spPr>
          <a:xfrm>
            <a:off x="1075300" y="2139138"/>
            <a:ext cx="3263350" cy="865224"/>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_AND_BODY_4">
  <p:cSld name="TITLE_AND_BODY_4">
    <p:spTree>
      <p:nvGrpSpPr>
        <p:cNvPr id="1" name="Shape 352"/>
        <p:cNvGrpSpPr/>
        <p:nvPr/>
      </p:nvGrpSpPr>
      <p:grpSpPr>
        <a:xfrm>
          <a:off x="0" y="0"/>
          <a:ext cx="0" cy="0"/>
          <a:chOff x="0" y="0"/>
          <a:chExt cx="0" cy="0"/>
        </a:xfrm>
      </p:grpSpPr>
      <p:sp>
        <p:nvSpPr>
          <p:cNvPr id="353" name="Google Shape;353;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4" name="Google Shape;354;p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55" name="Google Shape;355;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56" name="Google Shape;356;p65"/>
          <p:cNvPicPr preferRelativeResize="0"/>
          <p:nvPr/>
        </p:nvPicPr>
        <p:blipFill rotWithShape="1">
          <a:blip r:embed="rId2">
            <a:alphaModFix/>
          </a:blip>
          <a:srcRect l="14398" t="29887" b="20291"/>
          <a:stretch/>
        </p:blipFill>
        <p:spPr>
          <a:xfrm flipH="1">
            <a:off x="4441848" y="0"/>
            <a:ext cx="4702152" cy="1213424"/>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357"/>
        <p:cNvGrpSpPr/>
        <p:nvPr/>
      </p:nvGrpSpPr>
      <p:grpSpPr>
        <a:xfrm>
          <a:off x="0" y="0"/>
          <a:ext cx="0" cy="0"/>
          <a:chOff x="0" y="0"/>
          <a:chExt cx="0" cy="0"/>
        </a:xfrm>
      </p:grpSpPr>
      <p:sp>
        <p:nvSpPr>
          <p:cNvPr id="358" name="Google Shape;358;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9" name="Google Shape;359;p6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60" name="Google Shape;360;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ubtitle and Body Blank 2">
  <p:cSld name="TITLE_AND_BODY_1_1_1_1_1_1_1_1_1_1_1_1_2_3">
    <p:spTree>
      <p:nvGrpSpPr>
        <p:cNvPr id="1" name="Shape 361"/>
        <p:cNvGrpSpPr/>
        <p:nvPr/>
      </p:nvGrpSpPr>
      <p:grpSpPr>
        <a:xfrm>
          <a:off x="0" y="0"/>
          <a:ext cx="0" cy="0"/>
          <a:chOff x="0" y="0"/>
          <a:chExt cx="0" cy="0"/>
        </a:xfrm>
      </p:grpSpPr>
      <p:sp>
        <p:nvSpPr>
          <p:cNvPr id="362" name="Google Shape;362;p67"/>
          <p:cNvSpPr txBox="1">
            <a:spLocks noGrp="1"/>
          </p:cNvSpPr>
          <p:nvPr>
            <p:ph type="title"/>
          </p:nvPr>
        </p:nvSpPr>
        <p:spPr>
          <a:xfrm>
            <a:off x="311700" y="445025"/>
            <a:ext cx="8520600" cy="438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3" name="Google Shape;363;p67"/>
          <p:cNvSpPr txBox="1">
            <a:spLocks noGrp="1"/>
          </p:cNvSpPr>
          <p:nvPr>
            <p:ph type="body" idx="1"/>
          </p:nvPr>
        </p:nvSpPr>
        <p:spPr>
          <a:xfrm>
            <a:off x="311700" y="1435650"/>
            <a:ext cx="8459100" cy="3133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64" name="Google Shape;364;p67"/>
          <p:cNvSpPr txBox="1">
            <a:spLocks noGrp="1"/>
          </p:cNvSpPr>
          <p:nvPr>
            <p:ph type="subTitle" idx="2"/>
          </p:nvPr>
        </p:nvSpPr>
        <p:spPr>
          <a:xfrm>
            <a:off x="311700" y="883025"/>
            <a:ext cx="8520600" cy="39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None/>
              <a:defRPr sz="16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65" name="Google Shape;365;p67"/>
          <p:cNvPicPr preferRelativeResize="0"/>
          <p:nvPr/>
        </p:nvPicPr>
        <p:blipFill>
          <a:blip r:embed="rId2">
            <a:alphaModFix/>
          </a:blip>
          <a:stretch>
            <a:fillRect/>
          </a:stretch>
        </p:blipFill>
        <p:spPr>
          <a:xfrm>
            <a:off x="311700" y="4772994"/>
            <a:ext cx="802802" cy="153750"/>
          </a:xfrm>
          <a:prstGeom prst="rect">
            <a:avLst/>
          </a:prstGeom>
          <a:noFill/>
          <a:ln>
            <a:noFill/>
          </a:ln>
        </p:spPr>
      </p:pic>
      <p:sp>
        <p:nvSpPr>
          <p:cNvPr id="366" name="Google Shape;366;p67"/>
          <p:cNvSpPr txBox="1"/>
          <p:nvPr/>
        </p:nvSpPr>
        <p:spPr>
          <a:xfrm>
            <a:off x="1156600" y="4695975"/>
            <a:ext cx="4544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Lora SemiBold"/>
                <a:ea typeface="Lora SemiBold"/>
                <a:cs typeface="Lora SemiBold"/>
                <a:sym typeface="Lora SemiBold"/>
              </a:rPr>
              <a:t>Better experiences. Better engagement. </a:t>
            </a:r>
            <a:r>
              <a:rPr lang="en" sz="800" b="1">
                <a:solidFill>
                  <a:schemeClr val="dk2"/>
                </a:solidFill>
                <a:latin typeface="Lora"/>
                <a:ea typeface="Lora"/>
                <a:cs typeface="Lora"/>
                <a:sym typeface="Lora"/>
              </a:rPr>
              <a:t>Better education.</a:t>
            </a:r>
            <a:endParaRPr sz="800" b="1">
              <a:solidFill>
                <a:schemeClr val="dk2"/>
              </a:solidFill>
              <a:latin typeface="Lora"/>
              <a:ea typeface="Lora"/>
              <a:cs typeface="Lora"/>
              <a:sym typeface="Lora"/>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1"/>
        <p:cNvGrpSpPr/>
        <p:nvPr/>
      </p:nvGrpSpPr>
      <p:grpSpPr>
        <a:xfrm>
          <a:off x="0" y="0"/>
          <a:ext cx="0" cy="0"/>
          <a:chOff x="0" y="0"/>
          <a:chExt cx="0" cy="0"/>
        </a:xfrm>
      </p:grpSpPr>
      <p:sp>
        <p:nvSpPr>
          <p:cNvPr id="372" name="Google Shape;372;p6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73" name="Google Shape;373;p6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4" name="Google Shape;374;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5"/>
        <p:cNvGrpSpPr/>
        <p:nvPr/>
      </p:nvGrpSpPr>
      <p:grpSpPr>
        <a:xfrm>
          <a:off x="0" y="0"/>
          <a:ext cx="0" cy="0"/>
          <a:chOff x="0" y="0"/>
          <a:chExt cx="0" cy="0"/>
        </a:xfrm>
      </p:grpSpPr>
      <p:sp>
        <p:nvSpPr>
          <p:cNvPr id="376" name="Google Shape;376;p7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77" name="Google Shape;377;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8"/>
        <p:cNvGrpSpPr/>
        <p:nvPr/>
      </p:nvGrpSpPr>
      <p:grpSpPr>
        <a:xfrm>
          <a:off x="0" y="0"/>
          <a:ext cx="0" cy="0"/>
          <a:chOff x="0" y="0"/>
          <a:chExt cx="0" cy="0"/>
        </a:xfrm>
      </p:grpSpPr>
      <p:sp>
        <p:nvSpPr>
          <p:cNvPr id="379" name="Google Shape;379;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0" name="Google Shape;380;p7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81" name="Google Shape;381;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2"/>
        <p:cNvGrpSpPr/>
        <p:nvPr/>
      </p:nvGrpSpPr>
      <p:grpSpPr>
        <a:xfrm>
          <a:off x="0" y="0"/>
          <a:ext cx="0" cy="0"/>
          <a:chOff x="0" y="0"/>
          <a:chExt cx="0" cy="0"/>
        </a:xfrm>
      </p:grpSpPr>
      <p:sp>
        <p:nvSpPr>
          <p:cNvPr id="383" name="Google Shape;383;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4" name="Google Shape;384;p7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85" name="Google Shape;385;p7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86" name="Google Shape;386;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7"/>
        <p:cNvGrpSpPr/>
        <p:nvPr/>
      </p:nvGrpSpPr>
      <p:grpSpPr>
        <a:xfrm>
          <a:off x="0" y="0"/>
          <a:ext cx="0" cy="0"/>
          <a:chOff x="0" y="0"/>
          <a:chExt cx="0" cy="0"/>
        </a:xfrm>
      </p:grpSpPr>
      <p:sp>
        <p:nvSpPr>
          <p:cNvPr id="388" name="Google Shape;388;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9" name="Google Shape;389;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0"/>
        <p:cNvGrpSpPr/>
        <p:nvPr/>
      </p:nvGrpSpPr>
      <p:grpSpPr>
        <a:xfrm>
          <a:off x="0" y="0"/>
          <a:ext cx="0" cy="0"/>
          <a:chOff x="0" y="0"/>
          <a:chExt cx="0" cy="0"/>
        </a:xfrm>
      </p:grpSpPr>
      <p:sp>
        <p:nvSpPr>
          <p:cNvPr id="391" name="Google Shape;391;p7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92" name="Google Shape;392;p7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93" name="Google Shape;393;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4"/>
        <p:cNvGrpSpPr/>
        <p:nvPr/>
      </p:nvGrpSpPr>
      <p:grpSpPr>
        <a:xfrm>
          <a:off x="0" y="0"/>
          <a:ext cx="0" cy="0"/>
          <a:chOff x="0" y="0"/>
          <a:chExt cx="0" cy="0"/>
        </a:xfrm>
      </p:grpSpPr>
      <p:sp>
        <p:nvSpPr>
          <p:cNvPr id="395" name="Google Shape;395;p7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96" name="Google Shape;396;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7"/>
        <p:cNvGrpSpPr/>
        <p:nvPr/>
      </p:nvGrpSpPr>
      <p:grpSpPr>
        <a:xfrm>
          <a:off x="0" y="0"/>
          <a:ext cx="0" cy="0"/>
          <a:chOff x="0" y="0"/>
          <a:chExt cx="0" cy="0"/>
        </a:xfrm>
      </p:grpSpPr>
      <p:sp>
        <p:nvSpPr>
          <p:cNvPr id="398" name="Google Shape;398;p7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00" name="Google Shape;400;p7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01" name="Google Shape;401;p7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2" name="Google Shape;402;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3"/>
        <p:cNvGrpSpPr/>
        <p:nvPr/>
      </p:nvGrpSpPr>
      <p:grpSpPr>
        <a:xfrm>
          <a:off x="0" y="0"/>
          <a:ext cx="0" cy="0"/>
          <a:chOff x="0" y="0"/>
          <a:chExt cx="0" cy="0"/>
        </a:xfrm>
      </p:grpSpPr>
      <p:sp>
        <p:nvSpPr>
          <p:cNvPr id="404" name="Google Shape;404;p7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05" name="Google Shape;405;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06"/>
        <p:cNvGrpSpPr/>
        <p:nvPr/>
      </p:nvGrpSpPr>
      <p:grpSpPr>
        <a:xfrm>
          <a:off x="0" y="0"/>
          <a:ext cx="0" cy="0"/>
          <a:chOff x="0" y="0"/>
          <a:chExt cx="0" cy="0"/>
        </a:xfrm>
      </p:grpSpPr>
      <p:sp>
        <p:nvSpPr>
          <p:cNvPr id="407" name="Google Shape;407;p7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8" name="Google Shape;408;p7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09" name="Google Shape;409;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0"/>
        <p:cNvGrpSpPr/>
        <p:nvPr/>
      </p:nvGrpSpPr>
      <p:grpSpPr>
        <a:xfrm>
          <a:off x="0" y="0"/>
          <a:ext cx="0" cy="0"/>
          <a:chOff x="0" y="0"/>
          <a:chExt cx="0" cy="0"/>
        </a:xfrm>
      </p:grpSpPr>
      <p:sp>
        <p:nvSpPr>
          <p:cNvPr id="411" name="Google Shape;411;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White 01d">
  <p:cSld name="TITLE_AND_BODY_1_1_1">
    <p:spTree>
      <p:nvGrpSpPr>
        <p:cNvPr id="1" name="Shape 412"/>
        <p:cNvGrpSpPr/>
        <p:nvPr/>
      </p:nvGrpSpPr>
      <p:grpSpPr>
        <a:xfrm>
          <a:off x="0" y="0"/>
          <a:ext cx="0" cy="0"/>
          <a:chOff x="0" y="0"/>
          <a:chExt cx="0" cy="0"/>
        </a:xfrm>
      </p:grpSpPr>
      <p:pic>
        <p:nvPicPr>
          <p:cNvPr id="413" name="Google Shape;413;p80"/>
          <p:cNvPicPr preferRelativeResize="0"/>
          <p:nvPr/>
        </p:nvPicPr>
        <p:blipFill>
          <a:blip r:embed="rId2">
            <a:alphaModFix/>
          </a:blip>
          <a:stretch>
            <a:fillRect/>
          </a:stretch>
        </p:blipFill>
        <p:spPr>
          <a:xfrm>
            <a:off x="311700" y="4783144"/>
            <a:ext cx="802802" cy="153750"/>
          </a:xfrm>
          <a:prstGeom prst="rect">
            <a:avLst/>
          </a:prstGeom>
          <a:noFill/>
          <a:ln>
            <a:noFill/>
          </a:ln>
        </p:spPr>
      </p:pic>
      <p:sp>
        <p:nvSpPr>
          <p:cNvPr id="414" name="Google Shape;414;p80"/>
          <p:cNvSpPr txBox="1">
            <a:spLocks noGrp="1"/>
          </p:cNvSpPr>
          <p:nvPr>
            <p:ph type="subTitle" idx="1"/>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None/>
              <a:defRPr sz="800">
                <a:solidFill>
                  <a:srgbClr val="99999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415" name="Google Shape;415;p80"/>
          <p:cNvPicPr preferRelativeResize="0"/>
          <p:nvPr/>
        </p:nvPicPr>
        <p:blipFill>
          <a:blip r:embed="rId3">
            <a:alphaModFix/>
          </a:blip>
          <a:stretch>
            <a:fillRect/>
          </a:stretch>
        </p:blipFill>
        <p:spPr>
          <a:xfrm>
            <a:off x="4468101" y="2"/>
            <a:ext cx="4675901" cy="906425"/>
          </a:xfrm>
          <a:prstGeom prst="rect">
            <a:avLst/>
          </a:prstGeom>
          <a:noFill/>
          <a:ln>
            <a:noFill/>
          </a:ln>
        </p:spPr>
      </p:pic>
      <p:sp>
        <p:nvSpPr>
          <p:cNvPr id="416" name="Google Shape;416;p80"/>
          <p:cNvSpPr txBox="1">
            <a:spLocks noGrp="1"/>
          </p:cNvSpPr>
          <p:nvPr>
            <p:ph type="title"/>
          </p:nvPr>
        </p:nvSpPr>
        <p:spPr>
          <a:xfrm>
            <a:off x="813925" y="445025"/>
            <a:ext cx="75075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Lora"/>
              <a:buNone/>
              <a:defRPr b="1">
                <a:latin typeface="Lora"/>
                <a:ea typeface="Lora"/>
                <a:cs typeface="Lora"/>
                <a:sym typeface="Lora"/>
              </a:defRPr>
            </a:lvl1pPr>
            <a:lvl2pPr lvl="1" rtl="0">
              <a:spcBef>
                <a:spcPts val="0"/>
              </a:spcBef>
              <a:spcAft>
                <a:spcPts val="0"/>
              </a:spcAft>
              <a:buSzPts val="2800"/>
              <a:buFont typeface="Lora"/>
              <a:buNone/>
              <a:defRPr b="1">
                <a:latin typeface="Lora"/>
                <a:ea typeface="Lora"/>
                <a:cs typeface="Lora"/>
                <a:sym typeface="Lora"/>
              </a:defRPr>
            </a:lvl2pPr>
            <a:lvl3pPr lvl="2" rtl="0">
              <a:spcBef>
                <a:spcPts val="0"/>
              </a:spcBef>
              <a:spcAft>
                <a:spcPts val="0"/>
              </a:spcAft>
              <a:buSzPts val="2800"/>
              <a:buFont typeface="Lora"/>
              <a:buNone/>
              <a:defRPr b="1">
                <a:latin typeface="Lora"/>
                <a:ea typeface="Lora"/>
                <a:cs typeface="Lora"/>
                <a:sym typeface="Lora"/>
              </a:defRPr>
            </a:lvl3pPr>
            <a:lvl4pPr lvl="3" rtl="0">
              <a:spcBef>
                <a:spcPts val="0"/>
              </a:spcBef>
              <a:spcAft>
                <a:spcPts val="0"/>
              </a:spcAft>
              <a:buSzPts val="2800"/>
              <a:buFont typeface="Lora"/>
              <a:buNone/>
              <a:defRPr b="1">
                <a:latin typeface="Lora"/>
                <a:ea typeface="Lora"/>
                <a:cs typeface="Lora"/>
                <a:sym typeface="Lora"/>
              </a:defRPr>
            </a:lvl4pPr>
            <a:lvl5pPr lvl="4" rtl="0">
              <a:spcBef>
                <a:spcPts val="0"/>
              </a:spcBef>
              <a:spcAft>
                <a:spcPts val="0"/>
              </a:spcAft>
              <a:buSzPts val="2800"/>
              <a:buFont typeface="Lora"/>
              <a:buNone/>
              <a:defRPr b="1">
                <a:latin typeface="Lora"/>
                <a:ea typeface="Lora"/>
                <a:cs typeface="Lora"/>
                <a:sym typeface="Lora"/>
              </a:defRPr>
            </a:lvl5pPr>
            <a:lvl6pPr lvl="5" rtl="0">
              <a:spcBef>
                <a:spcPts val="0"/>
              </a:spcBef>
              <a:spcAft>
                <a:spcPts val="0"/>
              </a:spcAft>
              <a:buSzPts val="2800"/>
              <a:buFont typeface="Lora"/>
              <a:buNone/>
              <a:defRPr b="1">
                <a:latin typeface="Lora"/>
                <a:ea typeface="Lora"/>
                <a:cs typeface="Lora"/>
                <a:sym typeface="Lora"/>
              </a:defRPr>
            </a:lvl6pPr>
            <a:lvl7pPr lvl="6" rtl="0">
              <a:spcBef>
                <a:spcPts val="0"/>
              </a:spcBef>
              <a:spcAft>
                <a:spcPts val="0"/>
              </a:spcAft>
              <a:buSzPts val="2800"/>
              <a:buFont typeface="Lora"/>
              <a:buNone/>
              <a:defRPr b="1">
                <a:latin typeface="Lora"/>
                <a:ea typeface="Lora"/>
                <a:cs typeface="Lora"/>
                <a:sym typeface="Lora"/>
              </a:defRPr>
            </a:lvl7pPr>
            <a:lvl8pPr lvl="7" rtl="0">
              <a:spcBef>
                <a:spcPts val="0"/>
              </a:spcBef>
              <a:spcAft>
                <a:spcPts val="0"/>
              </a:spcAft>
              <a:buSzPts val="2800"/>
              <a:buFont typeface="Lora"/>
              <a:buNone/>
              <a:defRPr b="1">
                <a:latin typeface="Lora"/>
                <a:ea typeface="Lora"/>
                <a:cs typeface="Lora"/>
                <a:sym typeface="Lora"/>
              </a:defRPr>
            </a:lvl8pPr>
            <a:lvl9pPr lvl="8" rtl="0">
              <a:spcBef>
                <a:spcPts val="0"/>
              </a:spcBef>
              <a:spcAft>
                <a:spcPts val="0"/>
              </a:spcAft>
              <a:buSzPts val="2800"/>
              <a:buFont typeface="Lora"/>
              <a:buNone/>
              <a:defRPr b="1">
                <a:latin typeface="Lora"/>
                <a:ea typeface="Lora"/>
                <a:cs typeface="Lora"/>
                <a:sym typeface="Lora"/>
              </a:defRPr>
            </a:lvl9pPr>
          </a:lstStyle>
          <a:p>
            <a:endParaRPr/>
          </a:p>
        </p:txBody>
      </p:sp>
      <p:sp>
        <p:nvSpPr>
          <p:cNvPr id="417" name="Google Shape;417;p80"/>
          <p:cNvSpPr txBox="1">
            <a:spLocks noGrp="1"/>
          </p:cNvSpPr>
          <p:nvPr>
            <p:ph type="body" idx="2"/>
          </p:nvPr>
        </p:nvSpPr>
        <p:spPr>
          <a:xfrm>
            <a:off x="813925" y="1152475"/>
            <a:ext cx="75075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White 01b">
  <p:cSld name="TITLE_AND_BODY_1">
    <p:spTree>
      <p:nvGrpSpPr>
        <p:cNvPr id="1" name="Shape 418"/>
        <p:cNvGrpSpPr/>
        <p:nvPr/>
      </p:nvGrpSpPr>
      <p:grpSpPr>
        <a:xfrm>
          <a:off x="0" y="0"/>
          <a:ext cx="0" cy="0"/>
          <a:chOff x="0" y="0"/>
          <a:chExt cx="0" cy="0"/>
        </a:xfrm>
      </p:grpSpPr>
      <p:pic>
        <p:nvPicPr>
          <p:cNvPr id="419" name="Google Shape;419;p81"/>
          <p:cNvPicPr preferRelativeResize="0"/>
          <p:nvPr/>
        </p:nvPicPr>
        <p:blipFill>
          <a:blip r:embed="rId2">
            <a:alphaModFix/>
          </a:blip>
          <a:stretch>
            <a:fillRect/>
          </a:stretch>
        </p:blipFill>
        <p:spPr>
          <a:xfrm>
            <a:off x="311700" y="4783144"/>
            <a:ext cx="802802" cy="153750"/>
          </a:xfrm>
          <a:prstGeom prst="rect">
            <a:avLst/>
          </a:prstGeom>
          <a:noFill/>
          <a:ln>
            <a:noFill/>
          </a:ln>
        </p:spPr>
      </p:pic>
      <p:sp>
        <p:nvSpPr>
          <p:cNvPr id="420" name="Google Shape;420;p81"/>
          <p:cNvSpPr txBox="1">
            <a:spLocks noGrp="1"/>
          </p:cNvSpPr>
          <p:nvPr>
            <p:ph type="subTitle" idx="1"/>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None/>
              <a:defRPr sz="800">
                <a:solidFill>
                  <a:srgbClr val="99999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421" name="Google Shape;421;p81"/>
          <p:cNvPicPr preferRelativeResize="0"/>
          <p:nvPr/>
        </p:nvPicPr>
        <p:blipFill>
          <a:blip r:embed="rId3">
            <a:alphaModFix/>
          </a:blip>
          <a:stretch>
            <a:fillRect/>
          </a:stretch>
        </p:blipFill>
        <p:spPr>
          <a:xfrm>
            <a:off x="4481171" y="4"/>
            <a:ext cx="4662830" cy="1017725"/>
          </a:xfrm>
          <a:prstGeom prst="rect">
            <a:avLst/>
          </a:prstGeom>
          <a:noFill/>
          <a:ln>
            <a:noFill/>
          </a:ln>
        </p:spPr>
      </p:pic>
      <p:sp>
        <p:nvSpPr>
          <p:cNvPr id="422" name="Google Shape;422;p81"/>
          <p:cNvSpPr txBox="1">
            <a:spLocks noGrp="1"/>
          </p:cNvSpPr>
          <p:nvPr>
            <p:ph type="title"/>
          </p:nvPr>
        </p:nvSpPr>
        <p:spPr>
          <a:xfrm>
            <a:off x="813925" y="445025"/>
            <a:ext cx="75075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Lora"/>
              <a:buNone/>
              <a:defRPr b="1">
                <a:latin typeface="Lora"/>
                <a:ea typeface="Lora"/>
                <a:cs typeface="Lora"/>
                <a:sym typeface="Lora"/>
              </a:defRPr>
            </a:lvl1pPr>
            <a:lvl2pPr lvl="1" rtl="0">
              <a:spcBef>
                <a:spcPts val="0"/>
              </a:spcBef>
              <a:spcAft>
                <a:spcPts val="0"/>
              </a:spcAft>
              <a:buSzPts val="2800"/>
              <a:buFont typeface="Lora"/>
              <a:buNone/>
              <a:defRPr b="1">
                <a:latin typeface="Lora"/>
                <a:ea typeface="Lora"/>
                <a:cs typeface="Lora"/>
                <a:sym typeface="Lora"/>
              </a:defRPr>
            </a:lvl2pPr>
            <a:lvl3pPr lvl="2" rtl="0">
              <a:spcBef>
                <a:spcPts val="0"/>
              </a:spcBef>
              <a:spcAft>
                <a:spcPts val="0"/>
              </a:spcAft>
              <a:buSzPts val="2800"/>
              <a:buFont typeface="Lora"/>
              <a:buNone/>
              <a:defRPr b="1">
                <a:latin typeface="Lora"/>
                <a:ea typeface="Lora"/>
                <a:cs typeface="Lora"/>
                <a:sym typeface="Lora"/>
              </a:defRPr>
            </a:lvl3pPr>
            <a:lvl4pPr lvl="3" rtl="0">
              <a:spcBef>
                <a:spcPts val="0"/>
              </a:spcBef>
              <a:spcAft>
                <a:spcPts val="0"/>
              </a:spcAft>
              <a:buSzPts val="2800"/>
              <a:buFont typeface="Lora"/>
              <a:buNone/>
              <a:defRPr b="1">
                <a:latin typeface="Lora"/>
                <a:ea typeface="Lora"/>
                <a:cs typeface="Lora"/>
                <a:sym typeface="Lora"/>
              </a:defRPr>
            </a:lvl4pPr>
            <a:lvl5pPr lvl="4" rtl="0">
              <a:spcBef>
                <a:spcPts val="0"/>
              </a:spcBef>
              <a:spcAft>
                <a:spcPts val="0"/>
              </a:spcAft>
              <a:buSzPts val="2800"/>
              <a:buFont typeface="Lora"/>
              <a:buNone/>
              <a:defRPr b="1">
                <a:latin typeface="Lora"/>
                <a:ea typeface="Lora"/>
                <a:cs typeface="Lora"/>
                <a:sym typeface="Lora"/>
              </a:defRPr>
            </a:lvl5pPr>
            <a:lvl6pPr lvl="5" rtl="0">
              <a:spcBef>
                <a:spcPts val="0"/>
              </a:spcBef>
              <a:spcAft>
                <a:spcPts val="0"/>
              </a:spcAft>
              <a:buSzPts val="2800"/>
              <a:buFont typeface="Lora"/>
              <a:buNone/>
              <a:defRPr b="1">
                <a:latin typeface="Lora"/>
                <a:ea typeface="Lora"/>
                <a:cs typeface="Lora"/>
                <a:sym typeface="Lora"/>
              </a:defRPr>
            </a:lvl6pPr>
            <a:lvl7pPr lvl="6" rtl="0">
              <a:spcBef>
                <a:spcPts val="0"/>
              </a:spcBef>
              <a:spcAft>
                <a:spcPts val="0"/>
              </a:spcAft>
              <a:buSzPts val="2800"/>
              <a:buFont typeface="Lora"/>
              <a:buNone/>
              <a:defRPr b="1">
                <a:latin typeface="Lora"/>
                <a:ea typeface="Lora"/>
                <a:cs typeface="Lora"/>
                <a:sym typeface="Lora"/>
              </a:defRPr>
            </a:lvl7pPr>
            <a:lvl8pPr lvl="7" rtl="0">
              <a:spcBef>
                <a:spcPts val="0"/>
              </a:spcBef>
              <a:spcAft>
                <a:spcPts val="0"/>
              </a:spcAft>
              <a:buSzPts val="2800"/>
              <a:buFont typeface="Lora"/>
              <a:buNone/>
              <a:defRPr b="1">
                <a:latin typeface="Lora"/>
                <a:ea typeface="Lora"/>
                <a:cs typeface="Lora"/>
                <a:sym typeface="Lora"/>
              </a:defRPr>
            </a:lvl8pPr>
            <a:lvl9pPr lvl="8" rtl="0">
              <a:spcBef>
                <a:spcPts val="0"/>
              </a:spcBef>
              <a:spcAft>
                <a:spcPts val="0"/>
              </a:spcAft>
              <a:buSzPts val="2800"/>
              <a:buFont typeface="Lora"/>
              <a:buNone/>
              <a:defRPr b="1">
                <a:latin typeface="Lora"/>
                <a:ea typeface="Lora"/>
                <a:cs typeface="Lora"/>
                <a:sym typeface="Lora"/>
              </a:defRPr>
            </a:lvl9pPr>
          </a:lstStyle>
          <a:p>
            <a:endParaRPr/>
          </a:p>
        </p:txBody>
      </p:sp>
      <p:sp>
        <p:nvSpPr>
          <p:cNvPr id="423" name="Google Shape;423;p81"/>
          <p:cNvSpPr txBox="1">
            <a:spLocks noGrp="1"/>
          </p:cNvSpPr>
          <p:nvPr>
            <p:ph type="body" idx="2"/>
          </p:nvPr>
        </p:nvSpPr>
        <p:spPr>
          <a:xfrm>
            <a:off x="813925" y="1152475"/>
            <a:ext cx="75075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White 01a">
  <p:cSld name="TITLE_AND_BODY_2">
    <p:spTree>
      <p:nvGrpSpPr>
        <p:cNvPr id="1" name="Shape 424"/>
        <p:cNvGrpSpPr/>
        <p:nvPr/>
      </p:nvGrpSpPr>
      <p:grpSpPr>
        <a:xfrm>
          <a:off x="0" y="0"/>
          <a:ext cx="0" cy="0"/>
          <a:chOff x="0" y="0"/>
          <a:chExt cx="0" cy="0"/>
        </a:xfrm>
      </p:grpSpPr>
      <p:sp>
        <p:nvSpPr>
          <p:cNvPr id="425" name="Google Shape;425;p82"/>
          <p:cNvSpPr txBox="1">
            <a:spLocks noGrp="1"/>
          </p:cNvSpPr>
          <p:nvPr>
            <p:ph type="title"/>
          </p:nvPr>
        </p:nvSpPr>
        <p:spPr>
          <a:xfrm>
            <a:off x="813925" y="445025"/>
            <a:ext cx="75075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Lora"/>
              <a:buNone/>
              <a:defRPr b="1">
                <a:latin typeface="Lora"/>
                <a:ea typeface="Lora"/>
                <a:cs typeface="Lora"/>
                <a:sym typeface="Lora"/>
              </a:defRPr>
            </a:lvl1pPr>
            <a:lvl2pPr lvl="1" rtl="0">
              <a:spcBef>
                <a:spcPts val="0"/>
              </a:spcBef>
              <a:spcAft>
                <a:spcPts val="0"/>
              </a:spcAft>
              <a:buSzPts val="2800"/>
              <a:buFont typeface="Lora"/>
              <a:buNone/>
              <a:defRPr b="1">
                <a:latin typeface="Lora"/>
                <a:ea typeface="Lora"/>
                <a:cs typeface="Lora"/>
                <a:sym typeface="Lora"/>
              </a:defRPr>
            </a:lvl2pPr>
            <a:lvl3pPr lvl="2" rtl="0">
              <a:spcBef>
                <a:spcPts val="0"/>
              </a:spcBef>
              <a:spcAft>
                <a:spcPts val="0"/>
              </a:spcAft>
              <a:buSzPts val="2800"/>
              <a:buFont typeface="Lora"/>
              <a:buNone/>
              <a:defRPr b="1">
                <a:latin typeface="Lora"/>
                <a:ea typeface="Lora"/>
                <a:cs typeface="Lora"/>
                <a:sym typeface="Lora"/>
              </a:defRPr>
            </a:lvl3pPr>
            <a:lvl4pPr lvl="3" rtl="0">
              <a:spcBef>
                <a:spcPts val="0"/>
              </a:spcBef>
              <a:spcAft>
                <a:spcPts val="0"/>
              </a:spcAft>
              <a:buSzPts val="2800"/>
              <a:buFont typeface="Lora"/>
              <a:buNone/>
              <a:defRPr b="1">
                <a:latin typeface="Lora"/>
                <a:ea typeface="Lora"/>
                <a:cs typeface="Lora"/>
                <a:sym typeface="Lora"/>
              </a:defRPr>
            </a:lvl4pPr>
            <a:lvl5pPr lvl="4" rtl="0">
              <a:spcBef>
                <a:spcPts val="0"/>
              </a:spcBef>
              <a:spcAft>
                <a:spcPts val="0"/>
              </a:spcAft>
              <a:buSzPts val="2800"/>
              <a:buFont typeface="Lora"/>
              <a:buNone/>
              <a:defRPr b="1">
                <a:latin typeface="Lora"/>
                <a:ea typeface="Lora"/>
                <a:cs typeface="Lora"/>
                <a:sym typeface="Lora"/>
              </a:defRPr>
            </a:lvl5pPr>
            <a:lvl6pPr lvl="5" rtl="0">
              <a:spcBef>
                <a:spcPts val="0"/>
              </a:spcBef>
              <a:spcAft>
                <a:spcPts val="0"/>
              </a:spcAft>
              <a:buSzPts val="2800"/>
              <a:buFont typeface="Lora"/>
              <a:buNone/>
              <a:defRPr b="1">
                <a:latin typeface="Lora"/>
                <a:ea typeface="Lora"/>
                <a:cs typeface="Lora"/>
                <a:sym typeface="Lora"/>
              </a:defRPr>
            </a:lvl6pPr>
            <a:lvl7pPr lvl="6" rtl="0">
              <a:spcBef>
                <a:spcPts val="0"/>
              </a:spcBef>
              <a:spcAft>
                <a:spcPts val="0"/>
              </a:spcAft>
              <a:buSzPts val="2800"/>
              <a:buFont typeface="Lora"/>
              <a:buNone/>
              <a:defRPr b="1">
                <a:latin typeface="Lora"/>
                <a:ea typeface="Lora"/>
                <a:cs typeface="Lora"/>
                <a:sym typeface="Lora"/>
              </a:defRPr>
            </a:lvl7pPr>
            <a:lvl8pPr lvl="7" rtl="0">
              <a:spcBef>
                <a:spcPts val="0"/>
              </a:spcBef>
              <a:spcAft>
                <a:spcPts val="0"/>
              </a:spcAft>
              <a:buSzPts val="2800"/>
              <a:buFont typeface="Lora"/>
              <a:buNone/>
              <a:defRPr b="1">
                <a:latin typeface="Lora"/>
                <a:ea typeface="Lora"/>
                <a:cs typeface="Lora"/>
                <a:sym typeface="Lora"/>
              </a:defRPr>
            </a:lvl8pPr>
            <a:lvl9pPr lvl="8" rtl="0">
              <a:spcBef>
                <a:spcPts val="0"/>
              </a:spcBef>
              <a:spcAft>
                <a:spcPts val="0"/>
              </a:spcAft>
              <a:buSzPts val="2800"/>
              <a:buFont typeface="Lora"/>
              <a:buNone/>
              <a:defRPr b="1">
                <a:latin typeface="Lora"/>
                <a:ea typeface="Lora"/>
                <a:cs typeface="Lora"/>
                <a:sym typeface="Lora"/>
              </a:defRPr>
            </a:lvl9pPr>
          </a:lstStyle>
          <a:p>
            <a:endParaRPr/>
          </a:p>
        </p:txBody>
      </p:sp>
      <p:sp>
        <p:nvSpPr>
          <p:cNvPr id="426" name="Google Shape;426;p82"/>
          <p:cNvSpPr txBox="1">
            <a:spLocks noGrp="1"/>
          </p:cNvSpPr>
          <p:nvPr>
            <p:ph type="body" idx="1"/>
          </p:nvPr>
        </p:nvSpPr>
        <p:spPr>
          <a:xfrm>
            <a:off x="813925" y="1152475"/>
            <a:ext cx="75075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427" name="Google Shape;427;p82"/>
          <p:cNvPicPr preferRelativeResize="0"/>
          <p:nvPr/>
        </p:nvPicPr>
        <p:blipFill>
          <a:blip r:embed="rId2">
            <a:alphaModFix/>
          </a:blip>
          <a:stretch>
            <a:fillRect/>
          </a:stretch>
        </p:blipFill>
        <p:spPr>
          <a:xfrm>
            <a:off x="311700" y="4783144"/>
            <a:ext cx="802802" cy="153750"/>
          </a:xfrm>
          <a:prstGeom prst="rect">
            <a:avLst/>
          </a:prstGeom>
          <a:noFill/>
          <a:ln>
            <a:noFill/>
          </a:ln>
        </p:spPr>
      </p:pic>
      <p:sp>
        <p:nvSpPr>
          <p:cNvPr id="428" name="Google Shape;428;p82"/>
          <p:cNvSpPr txBox="1">
            <a:spLocks noGrp="1"/>
          </p:cNvSpPr>
          <p:nvPr>
            <p:ph type="subTitle" idx="2"/>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None/>
              <a:defRPr sz="800">
                <a:solidFill>
                  <a:srgbClr val="99999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429" name="Google Shape;429;p82"/>
          <p:cNvPicPr preferRelativeResize="0"/>
          <p:nvPr/>
        </p:nvPicPr>
        <p:blipFill>
          <a:blip r:embed="rId3">
            <a:alphaModFix/>
          </a:blip>
          <a:stretch>
            <a:fillRect/>
          </a:stretch>
        </p:blipFill>
        <p:spPr>
          <a:xfrm>
            <a:off x="4460166" y="-1"/>
            <a:ext cx="4683837" cy="1017725"/>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ubtitle and Body Blank">
  <p:cSld name="TITLE_AND_BODY_1_1_1_1_1_1_1_1_1_1_1_1_2">
    <p:spTree>
      <p:nvGrpSpPr>
        <p:cNvPr id="1" name="Shape 430"/>
        <p:cNvGrpSpPr/>
        <p:nvPr/>
      </p:nvGrpSpPr>
      <p:grpSpPr>
        <a:xfrm>
          <a:off x="0" y="0"/>
          <a:ext cx="0" cy="0"/>
          <a:chOff x="0" y="0"/>
          <a:chExt cx="0" cy="0"/>
        </a:xfrm>
      </p:grpSpPr>
      <p:sp>
        <p:nvSpPr>
          <p:cNvPr id="431" name="Google Shape;431;p83"/>
          <p:cNvSpPr txBox="1">
            <a:spLocks noGrp="1"/>
          </p:cNvSpPr>
          <p:nvPr>
            <p:ph type="title"/>
          </p:nvPr>
        </p:nvSpPr>
        <p:spPr>
          <a:xfrm>
            <a:off x="311700" y="445025"/>
            <a:ext cx="8520600" cy="4380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2" name="Google Shape;432;p83"/>
          <p:cNvSpPr txBox="1">
            <a:spLocks noGrp="1"/>
          </p:cNvSpPr>
          <p:nvPr>
            <p:ph type="body" idx="1"/>
          </p:nvPr>
        </p:nvSpPr>
        <p:spPr>
          <a:xfrm>
            <a:off x="311700" y="1435650"/>
            <a:ext cx="8459100" cy="31332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33" name="Google Shape;433;p83"/>
          <p:cNvSpPr txBox="1">
            <a:spLocks noGrp="1"/>
          </p:cNvSpPr>
          <p:nvPr>
            <p:ph type="subTitle" idx="2"/>
          </p:nvPr>
        </p:nvSpPr>
        <p:spPr>
          <a:xfrm>
            <a:off x="311700" y="883025"/>
            <a:ext cx="8520600" cy="39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None/>
              <a:defRPr sz="16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434" name="Google Shape;434;p83"/>
          <p:cNvPicPr preferRelativeResize="0"/>
          <p:nvPr/>
        </p:nvPicPr>
        <p:blipFill>
          <a:blip r:embed="rId2">
            <a:alphaModFix/>
          </a:blip>
          <a:stretch>
            <a:fillRect/>
          </a:stretch>
        </p:blipFill>
        <p:spPr>
          <a:xfrm>
            <a:off x="311700" y="4772994"/>
            <a:ext cx="802802" cy="153750"/>
          </a:xfrm>
          <a:prstGeom prst="rect">
            <a:avLst/>
          </a:prstGeom>
          <a:noFill/>
          <a:ln>
            <a:noFill/>
          </a:ln>
        </p:spPr>
      </p:pic>
      <p:sp>
        <p:nvSpPr>
          <p:cNvPr id="435" name="Google Shape;435;p83"/>
          <p:cNvSpPr txBox="1"/>
          <p:nvPr/>
        </p:nvSpPr>
        <p:spPr>
          <a:xfrm>
            <a:off x="1156600" y="4695975"/>
            <a:ext cx="4544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Lora SemiBold"/>
                <a:ea typeface="Lora SemiBold"/>
                <a:cs typeface="Lora SemiBold"/>
                <a:sym typeface="Lora SemiBold"/>
              </a:rPr>
              <a:t>Better experiences. Better engagement. </a:t>
            </a:r>
            <a:r>
              <a:rPr lang="en" sz="800" b="1">
                <a:solidFill>
                  <a:schemeClr val="dk2"/>
                </a:solidFill>
                <a:latin typeface="Lora"/>
                <a:ea typeface="Lora"/>
                <a:cs typeface="Lora"/>
                <a:sym typeface="Lora"/>
              </a:rPr>
              <a:t>Better education.</a:t>
            </a:r>
            <a:endParaRPr sz="800" b="1">
              <a:solidFill>
                <a:schemeClr val="dk2"/>
              </a:solidFill>
              <a:latin typeface="Lora"/>
              <a:ea typeface="Lora"/>
              <a:cs typeface="Lora"/>
              <a:sym typeface="Lor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40"/>
        <p:cNvGrpSpPr/>
        <p:nvPr/>
      </p:nvGrpSpPr>
      <p:grpSpPr>
        <a:xfrm>
          <a:off x="0" y="0"/>
          <a:ext cx="0" cy="0"/>
          <a:chOff x="0" y="0"/>
          <a:chExt cx="0" cy="0"/>
        </a:xfrm>
      </p:grpSpPr>
      <p:sp>
        <p:nvSpPr>
          <p:cNvPr id="441" name="Google Shape;441;p8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42" name="Google Shape;442;p8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43" name="Google Shape;443;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4"/>
        <p:cNvGrpSpPr/>
        <p:nvPr/>
      </p:nvGrpSpPr>
      <p:grpSpPr>
        <a:xfrm>
          <a:off x="0" y="0"/>
          <a:ext cx="0" cy="0"/>
          <a:chOff x="0" y="0"/>
          <a:chExt cx="0" cy="0"/>
        </a:xfrm>
      </p:grpSpPr>
      <p:sp>
        <p:nvSpPr>
          <p:cNvPr id="445" name="Google Shape;445;p8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6" name="Google Shape;446;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7"/>
        <p:cNvGrpSpPr/>
        <p:nvPr/>
      </p:nvGrpSpPr>
      <p:grpSpPr>
        <a:xfrm>
          <a:off x="0" y="0"/>
          <a:ext cx="0" cy="0"/>
          <a:chOff x="0" y="0"/>
          <a:chExt cx="0" cy="0"/>
        </a:xfrm>
      </p:grpSpPr>
      <p:sp>
        <p:nvSpPr>
          <p:cNvPr id="448" name="Google Shape;448;p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9" name="Google Shape;449;p8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50" name="Google Shape;450;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1"/>
        <p:cNvGrpSpPr/>
        <p:nvPr/>
      </p:nvGrpSpPr>
      <p:grpSpPr>
        <a:xfrm>
          <a:off x="0" y="0"/>
          <a:ext cx="0" cy="0"/>
          <a:chOff x="0" y="0"/>
          <a:chExt cx="0" cy="0"/>
        </a:xfrm>
      </p:grpSpPr>
      <p:sp>
        <p:nvSpPr>
          <p:cNvPr id="452" name="Google Shape;452;p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3" name="Google Shape;453;p8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454" name="Google Shape;454;p8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455" name="Google Shape;455;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6"/>
        <p:cNvGrpSpPr/>
        <p:nvPr/>
      </p:nvGrpSpPr>
      <p:grpSpPr>
        <a:xfrm>
          <a:off x="0" y="0"/>
          <a:ext cx="0" cy="0"/>
          <a:chOff x="0" y="0"/>
          <a:chExt cx="0" cy="0"/>
        </a:xfrm>
      </p:grpSpPr>
      <p:sp>
        <p:nvSpPr>
          <p:cNvPr id="457" name="Google Shape;457;p8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8" name="Google Shape;458;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9"/>
        <p:cNvGrpSpPr/>
        <p:nvPr/>
      </p:nvGrpSpPr>
      <p:grpSpPr>
        <a:xfrm>
          <a:off x="0" y="0"/>
          <a:ext cx="0" cy="0"/>
          <a:chOff x="0" y="0"/>
          <a:chExt cx="0" cy="0"/>
        </a:xfrm>
      </p:grpSpPr>
      <p:sp>
        <p:nvSpPr>
          <p:cNvPr id="460" name="Google Shape;460;p9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1" name="Google Shape;461;p9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462" name="Google Shape;462;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63"/>
        <p:cNvGrpSpPr/>
        <p:nvPr/>
      </p:nvGrpSpPr>
      <p:grpSpPr>
        <a:xfrm>
          <a:off x="0" y="0"/>
          <a:ext cx="0" cy="0"/>
          <a:chOff x="0" y="0"/>
          <a:chExt cx="0" cy="0"/>
        </a:xfrm>
      </p:grpSpPr>
      <p:sp>
        <p:nvSpPr>
          <p:cNvPr id="464" name="Google Shape;464;p9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65" name="Google Shape;465;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6"/>
        <p:cNvGrpSpPr/>
        <p:nvPr/>
      </p:nvGrpSpPr>
      <p:grpSpPr>
        <a:xfrm>
          <a:off x="0" y="0"/>
          <a:ext cx="0" cy="0"/>
          <a:chOff x="0" y="0"/>
          <a:chExt cx="0" cy="0"/>
        </a:xfrm>
      </p:grpSpPr>
      <p:sp>
        <p:nvSpPr>
          <p:cNvPr id="467" name="Google Shape;467;p9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69" name="Google Shape;469;p9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70" name="Google Shape;470;p9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71" name="Google Shape;471;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2"/>
        <p:cNvGrpSpPr/>
        <p:nvPr/>
      </p:nvGrpSpPr>
      <p:grpSpPr>
        <a:xfrm>
          <a:off x="0" y="0"/>
          <a:ext cx="0" cy="0"/>
          <a:chOff x="0" y="0"/>
          <a:chExt cx="0" cy="0"/>
        </a:xfrm>
      </p:grpSpPr>
      <p:sp>
        <p:nvSpPr>
          <p:cNvPr id="473" name="Google Shape;473;p9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74" name="Google Shape;474;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5"/>
        <p:cNvGrpSpPr/>
        <p:nvPr/>
      </p:nvGrpSpPr>
      <p:grpSpPr>
        <a:xfrm>
          <a:off x="0" y="0"/>
          <a:ext cx="0" cy="0"/>
          <a:chOff x="0" y="0"/>
          <a:chExt cx="0" cy="0"/>
        </a:xfrm>
      </p:grpSpPr>
      <p:sp>
        <p:nvSpPr>
          <p:cNvPr id="476" name="Google Shape;476;p9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77" name="Google Shape;477;p9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8" name="Google Shape;478;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9"/>
        <p:cNvGrpSpPr/>
        <p:nvPr/>
      </p:nvGrpSpPr>
      <p:grpSpPr>
        <a:xfrm>
          <a:off x="0" y="0"/>
          <a:ext cx="0" cy="0"/>
          <a:chOff x="0" y="0"/>
          <a:chExt cx="0" cy="0"/>
        </a:xfrm>
      </p:grpSpPr>
      <p:sp>
        <p:nvSpPr>
          <p:cNvPr id="480" name="Google Shape;480;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81" name="Google Shape;481;p95"/>
          <p:cNvPicPr preferRelativeResize="0"/>
          <p:nvPr/>
        </p:nvPicPr>
        <p:blipFill rotWithShape="1">
          <a:blip r:embed="rId2">
            <a:alphaModFix/>
          </a:blip>
          <a:srcRect l="14398" t="19833"/>
          <a:stretch/>
        </p:blipFill>
        <p:spPr>
          <a:xfrm flipH="1">
            <a:off x="4441848" y="0"/>
            <a:ext cx="4702152" cy="195245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White 01d">
  <p:cSld name="TITLE_AND_BODY_1_1_1">
    <p:spTree>
      <p:nvGrpSpPr>
        <p:cNvPr id="1" name="Shape 482"/>
        <p:cNvGrpSpPr/>
        <p:nvPr/>
      </p:nvGrpSpPr>
      <p:grpSpPr>
        <a:xfrm>
          <a:off x="0" y="0"/>
          <a:ext cx="0" cy="0"/>
          <a:chOff x="0" y="0"/>
          <a:chExt cx="0" cy="0"/>
        </a:xfrm>
      </p:grpSpPr>
      <p:pic>
        <p:nvPicPr>
          <p:cNvPr id="483" name="Google Shape;483;p96"/>
          <p:cNvPicPr preferRelativeResize="0"/>
          <p:nvPr/>
        </p:nvPicPr>
        <p:blipFill>
          <a:blip r:embed="rId2">
            <a:alphaModFix/>
          </a:blip>
          <a:stretch>
            <a:fillRect/>
          </a:stretch>
        </p:blipFill>
        <p:spPr>
          <a:xfrm>
            <a:off x="311700" y="4810069"/>
            <a:ext cx="802802" cy="153750"/>
          </a:xfrm>
          <a:prstGeom prst="rect">
            <a:avLst/>
          </a:prstGeom>
          <a:noFill/>
          <a:ln>
            <a:noFill/>
          </a:ln>
        </p:spPr>
      </p:pic>
      <p:sp>
        <p:nvSpPr>
          <p:cNvPr id="484" name="Google Shape;484;p96"/>
          <p:cNvSpPr txBox="1">
            <a:spLocks noGrp="1"/>
          </p:cNvSpPr>
          <p:nvPr>
            <p:ph type="subTitle" idx="1"/>
          </p:nvPr>
        </p:nvSpPr>
        <p:spPr>
          <a:xfrm>
            <a:off x="1180150" y="4703625"/>
            <a:ext cx="4110300" cy="3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None/>
              <a:defRPr sz="800">
                <a:solidFill>
                  <a:srgbClr val="99999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5" name="Google Shape;485;p96"/>
          <p:cNvSpPr txBox="1">
            <a:spLocks noGrp="1"/>
          </p:cNvSpPr>
          <p:nvPr>
            <p:ph type="title"/>
          </p:nvPr>
        </p:nvSpPr>
        <p:spPr>
          <a:xfrm>
            <a:off x="813925" y="445025"/>
            <a:ext cx="75075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Lora"/>
              <a:buNone/>
              <a:defRPr b="1">
                <a:latin typeface="Lora"/>
                <a:ea typeface="Lora"/>
                <a:cs typeface="Lora"/>
                <a:sym typeface="Lora"/>
              </a:defRPr>
            </a:lvl1pPr>
            <a:lvl2pPr lvl="1" rtl="0">
              <a:spcBef>
                <a:spcPts val="0"/>
              </a:spcBef>
              <a:spcAft>
                <a:spcPts val="0"/>
              </a:spcAft>
              <a:buSzPts val="2800"/>
              <a:buFont typeface="Lora"/>
              <a:buNone/>
              <a:defRPr b="1">
                <a:latin typeface="Lora"/>
                <a:ea typeface="Lora"/>
                <a:cs typeface="Lora"/>
                <a:sym typeface="Lora"/>
              </a:defRPr>
            </a:lvl2pPr>
            <a:lvl3pPr lvl="2" rtl="0">
              <a:spcBef>
                <a:spcPts val="0"/>
              </a:spcBef>
              <a:spcAft>
                <a:spcPts val="0"/>
              </a:spcAft>
              <a:buSzPts val="2800"/>
              <a:buFont typeface="Lora"/>
              <a:buNone/>
              <a:defRPr b="1">
                <a:latin typeface="Lora"/>
                <a:ea typeface="Lora"/>
                <a:cs typeface="Lora"/>
                <a:sym typeface="Lora"/>
              </a:defRPr>
            </a:lvl3pPr>
            <a:lvl4pPr lvl="3" rtl="0">
              <a:spcBef>
                <a:spcPts val="0"/>
              </a:spcBef>
              <a:spcAft>
                <a:spcPts val="0"/>
              </a:spcAft>
              <a:buSzPts val="2800"/>
              <a:buFont typeface="Lora"/>
              <a:buNone/>
              <a:defRPr b="1">
                <a:latin typeface="Lora"/>
                <a:ea typeface="Lora"/>
                <a:cs typeface="Lora"/>
                <a:sym typeface="Lora"/>
              </a:defRPr>
            </a:lvl4pPr>
            <a:lvl5pPr lvl="4" rtl="0">
              <a:spcBef>
                <a:spcPts val="0"/>
              </a:spcBef>
              <a:spcAft>
                <a:spcPts val="0"/>
              </a:spcAft>
              <a:buSzPts val="2800"/>
              <a:buFont typeface="Lora"/>
              <a:buNone/>
              <a:defRPr b="1">
                <a:latin typeface="Lora"/>
                <a:ea typeface="Lora"/>
                <a:cs typeface="Lora"/>
                <a:sym typeface="Lora"/>
              </a:defRPr>
            </a:lvl5pPr>
            <a:lvl6pPr lvl="5" rtl="0">
              <a:spcBef>
                <a:spcPts val="0"/>
              </a:spcBef>
              <a:spcAft>
                <a:spcPts val="0"/>
              </a:spcAft>
              <a:buSzPts val="2800"/>
              <a:buFont typeface="Lora"/>
              <a:buNone/>
              <a:defRPr b="1">
                <a:latin typeface="Lora"/>
                <a:ea typeface="Lora"/>
                <a:cs typeface="Lora"/>
                <a:sym typeface="Lora"/>
              </a:defRPr>
            </a:lvl6pPr>
            <a:lvl7pPr lvl="6" rtl="0">
              <a:spcBef>
                <a:spcPts val="0"/>
              </a:spcBef>
              <a:spcAft>
                <a:spcPts val="0"/>
              </a:spcAft>
              <a:buSzPts val="2800"/>
              <a:buFont typeface="Lora"/>
              <a:buNone/>
              <a:defRPr b="1">
                <a:latin typeface="Lora"/>
                <a:ea typeface="Lora"/>
                <a:cs typeface="Lora"/>
                <a:sym typeface="Lora"/>
              </a:defRPr>
            </a:lvl7pPr>
            <a:lvl8pPr lvl="7" rtl="0">
              <a:spcBef>
                <a:spcPts val="0"/>
              </a:spcBef>
              <a:spcAft>
                <a:spcPts val="0"/>
              </a:spcAft>
              <a:buSzPts val="2800"/>
              <a:buFont typeface="Lora"/>
              <a:buNone/>
              <a:defRPr b="1">
                <a:latin typeface="Lora"/>
                <a:ea typeface="Lora"/>
                <a:cs typeface="Lora"/>
                <a:sym typeface="Lora"/>
              </a:defRPr>
            </a:lvl8pPr>
            <a:lvl9pPr lvl="8" rtl="0">
              <a:spcBef>
                <a:spcPts val="0"/>
              </a:spcBef>
              <a:spcAft>
                <a:spcPts val="0"/>
              </a:spcAft>
              <a:buSzPts val="2800"/>
              <a:buFont typeface="Lora"/>
              <a:buNone/>
              <a:defRPr b="1">
                <a:latin typeface="Lora"/>
                <a:ea typeface="Lora"/>
                <a:cs typeface="Lora"/>
                <a:sym typeface="Lora"/>
              </a:defRPr>
            </a:lvl9pPr>
          </a:lstStyle>
          <a:p>
            <a:endParaRPr/>
          </a:p>
        </p:txBody>
      </p:sp>
      <p:sp>
        <p:nvSpPr>
          <p:cNvPr id="486" name="Google Shape;486;p96"/>
          <p:cNvSpPr txBox="1">
            <a:spLocks noGrp="1"/>
          </p:cNvSpPr>
          <p:nvPr>
            <p:ph type="body" idx="2"/>
          </p:nvPr>
        </p:nvSpPr>
        <p:spPr>
          <a:xfrm>
            <a:off x="818250" y="1152475"/>
            <a:ext cx="75075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487" name="Google Shape;487;p96"/>
          <p:cNvPicPr preferRelativeResize="0"/>
          <p:nvPr/>
        </p:nvPicPr>
        <p:blipFill>
          <a:blip r:embed="rId3">
            <a:alphaModFix/>
          </a:blip>
          <a:stretch>
            <a:fillRect/>
          </a:stretch>
        </p:blipFill>
        <p:spPr>
          <a:xfrm>
            <a:off x="0" y="0"/>
            <a:ext cx="5377675" cy="189545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88"/>
        <p:cNvGrpSpPr/>
        <p:nvPr/>
      </p:nvGrpSpPr>
      <p:grpSpPr>
        <a:xfrm>
          <a:off x="0" y="0"/>
          <a:ext cx="0" cy="0"/>
          <a:chOff x="0" y="0"/>
          <a:chExt cx="0" cy="0"/>
        </a:xfrm>
      </p:grpSpPr>
      <p:sp>
        <p:nvSpPr>
          <p:cNvPr id="489" name="Google Shape;489;p97"/>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90" name="Google Shape;490;p97"/>
          <p:cNvSpPr txBox="1">
            <a:spLocks noGrp="1"/>
          </p:cNvSpPr>
          <p:nvPr>
            <p:ph type="title"/>
          </p:nvPr>
        </p:nvSpPr>
        <p:spPr>
          <a:xfrm>
            <a:off x="628650" y="273841"/>
            <a:ext cx="7886700" cy="994200"/>
          </a:xfrm>
          <a:prstGeom prst="rect">
            <a:avLst/>
          </a:prstGeom>
          <a:noFill/>
          <a:ln>
            <a:noFill/>
          </a:ln>
        </p:spPr>
        <p:txBody>
          <a:bodyPr spcFirstLastPara="1" wrap="square" lIns="68575" tIns="68575" rIns="68575" bIns="68575" anchor="ctr" anchorCtr="0">
            <a:normAutofit/>
          </a:bodyPr>
          <a:lstStyle>
            <a:lvl1pPr marR="0" lvl="0" algn="l" rtl="0">
              <a:lnSpc>
                <a:spcPct val="90000"/>
              </a:lnSpc>
              <a:spcBef>
                <a:spcPts val="0"/>
              </a:spcBef>
              <a:spcAft>
                <a:spcPts val="0"/>
              </a:spcAft>
              <a:buClr>
                <a:schemeClr val="dk1"/>
              </a:buClr>
              <a:buSzPts val="1100"/>
              <a:buFont typeface="Arial"/>
              <a:buNone/>
              <a:defRPr sz="33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100"/>
              <a:buFont typeface="Arial"/>
              <a:buNone/>
              <a:defRPr sz="1400"/>
            </a:lvl2pPr>
            <a:lvl3pPr lvl="2" algn="l" rtl="0">
              <a:lnSpc>
                <a:spcPct val="100000"/>
              </a:lnSpc>
              <a:spcBef>
                <a:spcPts val="0"/>
              </a:spcBef>
              <a:spcAft>
                <a:spcPts val="0"/>
              </a:spcAft>
              <a:buSzPts val="1100"/>
              <a:buFont typeface="Arial"/>
              <a:buNone/>
              <a:defRPr sz="1400"/>
            </a:lvl3pPr>
            <a:lvl4pPr lvl="3" algn="l" rtl="0">
              <a:lnSpc>
                <a:spcPct val="100000"/>
              </a:lnSpc>
              <a:spcBef>
                <a:spcPts val="0"/>
              </a:spcBef>
              <a:spcAft>
                <a:spcPts val="0"/>
              </a:spcAft>
              <a:buSzPts val="1100"/>
              <a:buFont typeface="Arial"/>
              <a:buNone/>
              <a:defRPr sz="1400"/>
            </a:lvl4pPr>
            <a:lvl5pPr lvl="4" algn="l" rtl="0">
              <a:lnSpc>
                <a:spcPct val="100000"/>
              </a:lnSpc>
              <a:spcBef>
                <a:spcPts val="0"/>
              </a:spcBef>
              <a:spcAft>
                <a:spcPts val="0"/>
              </a:spcAft>
              <a:buSzPts val="1100"/>
              <a:buFont typeface="Arial"/>
              <a:buNone/>
              <a:defRPr sz="1400"/>
            </a:lvl5pPr>
            <a:lvl6pPr lvl="5" algn="l" rtl="0">
              <a:lnSpc>
                <a:spcPct val="100000"/>
              </a:lnSpc>
              <a:spcBef>
                <a:spcPts val="0"/>
              </a:spcBef>
              <a:spcAft>
                <a:spcPts val="0"/>
              </a:spcAft>
              <a:buSzPts val="1100"/>
              <a:buFont typeface="Arial"/>
              <a:buNone/>
              <a:defRPr sz="1400"/>
            </a:lvl6pPr>
            <a:lvl7pPr lvl="6" algn="l" rtl="0">
              <a:lnSpc>
                <a:spcPct val="100000"/>
              </a:lnSpc>
              <a:spcBef>
                <a:spcPts val="0"/>
              </a:spcBef>
              <a:spcAft>
                <a:spcPts val="0"/>
              </a:spcAft>
              <a:buSzPts val="1100"/>
              <a:buFont typeface="Arial"/>
              <a:buNone/>
              <a:defRPr sz="1400"/>
            </a:lvl7pPr>
            <a:lvl8pPr lvl="7" algn="l" rtl="0">
              <a:lnSpc>
                <a:spcPct val="100000"/>
              </a:lnSpc>
              <a:spcBef>
                <a:spcPts val="0"/>
              </a:spcBef>
              <a:spcAft>
                <a:spcPts val="0"/>
              </a:spcAft>
              <a:buSzPts val="1100"/>
              <a:buFont typeface="Arial"/>
              <a:buNone/>
              <a:defRPr sz="1400"/>
            </a:lvl8pPr>
            <a:lvl9pPr lvl="8" algn="l" rtl="0">
              <a:lnSpc>
                <a:spcPct val="100000"/>
              </a:lnSpc>
              <a:spcBef>
                <a:spcPts val="0"/>
              </a:spcBef>
              <a:spcAft>
                <a:spcPts val="0"/>
              </a:spcAft>
              <a:buSzPts val="1100"/>
              <a:buFont typeface="Arial"/>
              <a:buNone/>
              <a:defRPr sz="1400"/>
            </a:lvl9pPr>
          </a:lstStyle>
          <a:p>
            <a:endParaRPr/>
          </a:p>
        </p:txBody>
      </p:sp>
      <p:grpSp>
        <p:nvGrpSpPr>
          <p:cNvPr id="491" name="Google Shape;491;p97"/>
          <p:cNvGrpSpPr/>
          <p:nvPr/>
        </p:nvGrpSpPr>
        <p:grpSpPr>
          <a:xfrm rot="10800000" flipH="1">
            <a:off x="0" y="5086688"/>
            <a:ext cx="9144000" cy="56635"/>
            <a:chOff x="890775" y="4850305"/>
            <a:chExt cx="9144000" cy="73200"/>
          </a:xfrm>
        </p:grpSpPr>
        <p:sp>
          <p:nvSpPr>
            <p:cNvPr id="492" name="Google Shape;492;p97"/>
            <p:cNvSpPr/>
            <p:nvPr/>
          </p:nvSpPr>
          <p:spPr>
            <a:xfrm>
              <a:off x="890775" y="4850305"/>
              <a:ext cx="2286000" cy="73200"/>
            </a:xfrm>
            <a:prstGeom prst="rect">
              <a:avLst/>
            </a:prstGeom>
            <a:solidFill>
              <a:srgbClr val="53A03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3" name="Google Shape;493;p97"/>
            <p:cNvSpPr/>
            <p:nvPr/>
          </p:nvSpPr>
          <p:spPr>
            <a:xfrm>
              <a:off x="3176775" y="4850305"/>
              <a:ext cx="2286000" cy="73200"/>
            </a:xfrm>
            <a:prstGeom prst="rect">
              <a:avLst/>
            </a:prstGeom>
            <a:solidFill>
              <a:srgbClr val="11418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4" name="Google Shape;494;p97"/>
            <p:cNvSpPr/>
            <p:nvPr/>
          </p:nvSpPr>
          <p:spPr>
            <a:xfrm>
              <a:off x="5462776" y="4850305"/>
              <a:ext cx="2286000" cy="73200"/>
            </a:xfrm>
            <a:prstGeom prst="rect">
              <a:avLst/>
            </a:prstGeom>
            <a:solidFill>
              <a:srgbClr val="F1AA1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5" name="Google Shape;495;p97"/>
            <p:cNvSpPr/>
            <p:nvPr/>
          </p:nvSpPr>
          <p:spPr>
            <a:xfrm>
              <a:off x="7748775" y="4850305"/>
              <a:ext cx="2286000" cy="73200"/>
            </a:xfrm>
            <a:prstGeom prst="rect">
              <a:avLst/>
            </a:prstGeom>
            <a:solidFill>
              <a:srgbClr val="F72B1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theme" Target="../theme/theme3.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theme" Target="../theme/theme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9" name="Google Shape;59;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60" name="Google Shape;60;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6"/>
        <p:cNvGrpSpPr/>
        <p:nvPr/>
      </p:nvGrpSpPr>
      <p:grpSpPr>
        <a:xfrm>
          <a:off x="0" y="0"/>
          <a:ext cx="0" cy="0"/>
          <a:chOff x="0" y="0"/>
          <a:chExt cx="0" cy="0"/>
        </a:xfrm>
      </p:grpSpPr>
      <p:sp>
        <p:nvSpPr>
          <p:cNvPr id="117" name="Google Shape;117;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2"/>
              </a:buClr>
              <a:buSzPts val="2000"/>
              <a:buFont typeface="Lora SemiBold"/>
              <a:buNone/>
              <a:defRPr sz="2000">
                <a:solidFill>
                  <a:schemeClr val="dk2"/>
                </a:solidFill>
                <a:latin typeface="Lora SemiBold"/>
                <a:ea typeface="Lora SemiBold"/>
                <a:cs typeface="Lora SemiBold"/>
                <a:sym typeface="Lora SemiBold"/>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18" name="Google Shape;118;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7500" rtl="0">
              <a:lnSpc>
                <a:spcPct val="115000"/>
              </a:lnSpc>
              <a:spcBef>
                <a:spcPts val="0"/>
              </a:spcBef>
              <a:spcAft>
                <a:spcPts val="0"/>
              </a:spcAft>
              <a:buClr>
                <a:schemeClr val="dk1"/>
              </a:buClr>
              <a:buSzPts val="1400"/>
              <a:buChar char="●"/>
              <a:defRPr>
                <a:solidFill>
                  <a:schemeClr val="dk1"/>
                </a:solidFill>
              </a:defRPr>
            </a:lvl1pPr>
            <a:lvl2pPr marL="914400" lvl="1" indent="-317500" rtl="0">
              <a:lnSpc>
                <a:spcPct val="115000"/>
              </a:lnSpc>
              <a:spcBef>
                <a:spcPts val="0"/>
              </a:spcBef>
              <a:spcAft>
                <a:spcPts val="0"/>
              </a:spcAft>
              <a:buClr>
                <a:schemeClr val="dk1"/>
              </a:buClr>
              <a:buSzPts val="1400"/>
              <a:buChar char="○"/>
              <a:defRPr>
                <a:solidFill>
                  <a:schemeClr val="dk1"/>
                </a:solidFill>
              </a:defRPr>
            </a:lvl2pPr>
            <a:lvl3pPr marL="1371600" lvl="2" indent="-317500" rtl="0">
              <a:lnSpc>
                <a:spcPct val="115000"/>
              </a:lnSpc>
              <a:spcBef>
                <a:spcPts val="0"/>
              </a:spcBef>
              <a:spcAft>
                <a:spcPts val="0"/>
              </a:spcAft>
              <a:buClr>
                <a:schemeClr val="dk1"/>
              </a:buClr>
              <a:buSzPts val="1400"/>
              <a:buChar char="■"/>
              <a:defRPr>
                <a:solidFill>
                  <a:schemeClr val="dk1"/>
                </a:solidFill>
              </a:defRPr>
            </a:lvl3pPr>
            <a:lvl4pPr marL="1828800" lvl="3" indent="-317500" rtl="0">
              <a:lnSpc>
                <a:spcPct val="115000"/>
              </a:lnSpc>
              <a:spcBef>
                <a:spcPts val="0"/>
              </a:spcBef>
              <a:spcAft>
                <a:spcPts val="0"/>
              </a:spcAft>
              <a:buClr>
                <a:schemeClr val="dk1"/>
              </a:buClr>
              <a:buSzPts val="1400"/>
              <a:buChar char="●"/>
              <a:defRPr>
                <a:solidFill>
                  <a:schemeClr val="dk1"/>
                </a:solidFill>
              </a:defRPr>
            </a:lvl4pPr>
            <a:lvl5pPr marL="2286000" lvl="4" indent="-317500" rtl="0">
              <a:lnSpc>
                <a:spcPct val="115000"/>
              </a:lnSpc>
              <a:spcBef>
                <a:spcPts val="0"/>
              </a:spcBef>
              <a:spcAft>
                <a:spcPts val="0"/>
              </a:spcAft>
              <a:buClr>
                <a:schemeClr val="dk1"/>
              </a:buClr>
              <a:buSzPts val="1400"/>
              <a:buChar char="○"/>
              <a:defRPr>
                <a:solidFill>
                  <a:schemeClr val="dk1"/>
                </a:solidFill>
              </a:defRPr>
            </a:lvl5pPr>
            <a:lvl6pPr marL="2743200" lvl="5" indent="-317500" rtl="0">
              <a:lnSpc>
                <a:spcPct val="115000"/>
              </a:lnSpc>
              <a:spcBef>
                <a:spcPts val="0"/>
              </a:spcBef>
              <a:spcAft>
                <a:spcPts val="0"/>
              </a:spcAft>
              <a:buClr>
                <a:schemeClr val="dk1"/>
              </a:buClr>
              <a:buSzPts val="1400"/>
              <a:buChar char="■"/>
              <a:defRPr>
                <a:solidFill>
                  <a:schemeClr val="dk1"/>
                </a:solidFill>
              </a:defRPr>
            </a:lvl6pPr>
            <a:lvl7pPr marL="3200400" lvl="6" indent="-317500" rtl="0">
              <a:lnSpc>
                <a:spcPct val="115000"/>
              </a:lnSpc>
              <a:spcBef>
                <a:spcPts val="0"/>
              </a:spcBef>
              <a:spcAft>
                <a:spcPts val="0"/>
              </a:spcAft>
              <a:buClr>
                <a:schemeClr val="dk1"/>
              </a:buClr>
              <a:buSzPts val="1400"/>
              <a:buChar char="●"/>
              <a:defRPr>
                <a:solidFill>
                  <a:schemeClr val="dk1"/>
                </a:solidFill>
              </a:defRPr>
            </a:lvl7pPr>
            <a:lvl8pPr marL="3657600" lvl="7" indent="-317500" rtl="0">
              <a:lnSpc>
                <a:spcPct val="115000"/>
              </a:lnSpc>
              <a:spcBef>
                <a:spcPts val="0"/>
              </a:spcBef>
              <a:spcAft>
                <a:spcPts val="0"/>
              </a:spcAft>
              <a:buClr>
                <a:schemeClr val="dk1"/>
              </a:buClr>
              <a:buSzPts val="1400"/>
              <a:buChar char="○"/>
              <a:defRPr>
                <a:solidFill>
                  <a:schemeClr val="dk1"/>
                </a:solidFill>
              </a:defRPr>
            </a:lvl8pPr>
            <a:lvl9pPr marL="4114800" lvl="8" indent="-317500" rtl="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19" name="Google Shape;119;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800">
                <a:solidFill>
                  <a:srgbClr val="999999"/>
                </a:solidFill>
              </a:defRPr>
            </a:lvl1pPr>
            <a:lvl2pPr lvl="1" algn="r" rtl="0">
              <a:buNone/>
              <a:defRPr sz="800">
                <a:solidFill>
                  <a:srgbClr val="999999"/>
                </a:solidFill>
              </a:defRPr>
            </a:lvl2pPr>
            <a:lvl3pPr lvl="2" algn="r" rtl="0">
              <a:buNone/>
              <a:defRPr sz="800">
                <a:solidFill>
                  <a:srgbClr val="999999"/>
                </a:solidFill>
              </a:defRPr>
            </a:lvl3pPr>
            <a:lvl4pPr lvl="3" algn="r" rtl="0">
              <a:buNone/>
              <a:defRPr sz="800">
                <a:solidFill>
                  <a:srgbClr val="999999"/>
                </a:solidFill>
              </a:defRPr>
            </a:lvl4pPr>
            <a:lvl5pPr lvl="4" algn="r" rtl="0">
              <a:buNone/>
              <a:defRPr sz="800">
                <a:solidFill>
                  <a:srgbClr val="999999"/>
                </a:solidFill>
              </a:defRPr>
            </a:lvl5pPr>
            <a:lvl6pPr lvl="5" algn="r" rtl="0">
              <a:buNone/>
              <a:defRPr sz="800">
                <a:solidFill>
                  <a:srgbClr val="999999"/>
                </a:solidFill>
              </a:defRPr>
            </a:lvl6pPr>
            <a:lvl7pPr lvl="6" algn="r" rtl="0">
              <a:buNone/>
              <a:defRPr sz="800">
                <a:solidFill>
                  <a:srgbClr val="999999"/>
                </a:solidFill>
              </a:defRPr>
            </a:lvl7pPr>
            <a:lvl8pPr lvl="7" algn="r" rtl="0">
              <a:buNone/>
              <a:defRPr sz="800">
                <a:solidFill>
                  <a:srgbClr val="999999"/>
                </a:solidFill>
              </a:defRPr>
            </a:lvl8pPr>
            <a:lvl9pPr lvl="8" algn="r" rtl="0">
              <a:buNone/>
              <a:defRPr sz="800">
                <a:solidFill>
                  <a:srgbClr val="999999"/>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7"/>
        <p:cNvGrpSpPr/>
        <p:nvPr/>
      </p:nvGrpSpPr>
      <p:grpSpPr>
        <a:xfrm>
          <a:off x="0" y="0"/>
          <a:ext cx="0" cy="0"/>
          <a:chOff x="0" y="0"/>
          <a:chExt cx="0" cy="0"/>
        </a:xfrm>
      </p:grpSpPr>
      <p:sp>
        <p:nvSpPr>
          <p:cNvPr id="368" name="Google Shape;368;p6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69" name="Google Shape;369;p6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370" name="Google Shape;370;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36"/>
        <p:cNvGrpSpPr/>
        <p:nvPr/>
      </p:nvGrpSpPr>
      <p:grpSpPr>
        <a:xfrm>
          <a:off x="0" y="0"/>
          <a:ext cx="0" cy="0"/>
          <a:chOff x="0" y="0"/>
          <a:chExt cx="0" cy="0"/>
        </a:xfrm>
      </p:grpSpPr>
      <p:sp>
        <p:nvSpPr>
          <p:cNvPr id="437" name="Google Shape;437;p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438" name="Google Shape;438;p8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439" name="Google Shape;439;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23.jp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6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19.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75.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23.jp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hyperlink" Target="mailto:dan.wittich@k12insight.com" TargetMode="External"/><Relationship Id="rId5" Type="http://schemas.openxmlformats.org/officeDocument/2006/relationships/image" Target="../media/image23.jp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25.jpg"/><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90.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5.xml"/><Relationship Id="rId6" Type="http://schemas.openxmlformats.org/officeDocument/2006/relationships/image" Target="../media/image19.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3.jp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99"/>
        <p:cNvGrpSpPr/>
        <p:nvPr/>
      </p:nvGrpSpPr>
      <p:grpSpPr>
        <a:xfrm>
          <a:off x="0" y="0"/>
          <a:ext cx="0" cy="0"/>
          <a:chOff x="0" y="0"/>
          <a:chExt cx="0" cy="0"/>
        </a:xfrm>
      </p:grpSpPr>
      <p:sp>
        <p:nvSpPr>
          <p:cNvPr id="500" name="Google Shape;500;p98"/>
          <p:cNvSpPr/>
          <p:nvPr/>
        </p:nvSpPr>
        <p:spPr>
          <a:xfrm>
            <a:off x="-45425" y="0"/>
            <a:ext cx="6360000" cy="1850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8"/>
          <p:cNvSpPr txBox="1">
            <a:spLocks noGrp="1"/>
          </p:cNvSpPr>
          <p:nvPr>
            <p:ph type="title"/>
          </p:nvPr>
        </p:nvSpPr>
        <p:spPr>
          <a:xfrm>
            <a:off x="0" y="1600225"/>
            <a:ext cx="9144000" cy="26982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5000" b="0">
                <a:solidFill>
                  <a:srgbClr val="113D69"/>
                </a:solidFill>
                <a:latin typeface="Proxima Nova"/>
                <a:ea typeface="Proxima Nova"/>
                <a:cs typeface="Proxima Nova"/>
                <a:sym typeface="Proxima Nova"/>
              </a:rPr>
              <a:t>How</a:t>
            </a:r>
            <a:r>
              <a:rPr lang="en" sz="5000" b="0">
                <a:solidFill>
                  <a:srgbClr val="113D69"/>
                </a:solidFill>
                <a:latin typeface="Proxima Nova Extrabold"/>
                <a:ea typeface="Proxima Nova Extrabold"/>
                <a:cs typeface="Proxima Nova Extrabold"/>
                <a:sym typeface="Proxima Nova Extrabold"/>
              </a:rPr>
              <a:t> Austin ISD </a:t>
            </a:r>
            <a:endParaRPr sz="5000" b="0">
              <a:solidFill>
                <a:srgbClr val="113D69"/>
              </a:solidFill>
              <a:latin typeface="Proxima Nova Extrabold"/>
              <a:ea typeface="Proxima Nova Extrabold"/>
              <a:cs typeface="Proxima Nova Extrabold"/>
              <a:sym typeface="Proxima Nova Extrabold"/>
            </a:endParaRPr>
          </a:p>
          <a:p>
            <a:pPr marL="0" lvl="0" indent="0" algn="ctr" rtl="0">
              <a:lnSpc>
                <a:spcPct val="115000"/>
              </a:lnSpc>
              <a:spcBef>
                <a:spcPts val="0"/>
              </a:spcBef>
              <a:spcAft>
                <a:spcPts val="0"/>
              </a:spcAft>
              <a:buClr>
                <a:srgbClr val="000000"/>
              </a:buClr>
              <a:buSzPts val="1100"/>
              <a:buFont typeface="Arial"/>
              <a:buNone/>
            </a:pPr>
            <a:r>
              <a:rPr lang="en" sz="5000" b="0">
                <a:solidFill>
                  <a:srgbClr val="113D69"/>
                </a:solidFill>
                <a:latin typeface="Proxima Nova"/>
                <a:ea typeface="Proxima Nova"/>
                <a:cs typeface="Proxima Nova"/>
                <a:sym typeface="Proxima Nova"/>
              </a:rPr>
              <a:t>Transformed School Board Communications</a:t>
            </a:r>
            <a:endParaRPr sz="5000" b="0">
              <a:solidFill>
                <a:srgbClr val="13569A"/>
              </a:solidFill>
              <a:latin typeface="Proxima Nova"/>
              <a:ea typeface="Proxima Nova"/>
              <a:cs typeface="Proxima Nova"/>
              <a:sym typeface="Proxima Nova"/>
            </a:endParaRPr>
          </a:p>
        </p:txBody>
      </p:sp>
      <p:pic>
        <p:nvPicPr>
          <p:cNvPr id="502" name="Google Shape;502;p98"/>
          <p:cNvPicPr preferRelativeResize="0"/>
          <p:nvPr/>
        </p:nvPicPr>
        <p:blipFill>
          <a:blip r:embed="rId3">
            <a:alphaModFix/>
          </a:blip>
          <a:stretch>
            <a:fillRect/>
          </a:stretch>
        </p:blipFill>
        <p:spPr>
          <a:xfrm>
            <a:off x="420897" y="353450"/>
            <a:ext cx="1516599" cy="290450"/>
          </a:xfrm>
          <a:prstGeom prst="rect">
            <a:avLst/>
          </a:prstGeom>
          <a:noFill/>
          <a:ln>
            <a:noFill/>
          </a:ln>
        </p:spPr>
      </p:pic>
      <p:sp>
        <p:nvSpPr>
          <p:cNvPr id="503" name="Google Shape;503;p98"/>
          <p:cNvSpPr/>
          <p:nvPr/>
        </p:nvSpPr>
        <p:spPr>
          <a:xfrm>
            <a:off x="279550" y="4773100"/>
            <a:ext cx="908400" cy="24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4" name="Google Shape;504;p98"/>
          <p:cNvPicPr preferRelativeResize="0"/>
          <p:nvPr/>
        </p:nvPicPr>
        <p:blipFill rotWithShape="1">
          <a:blip r:embed="rId4">
            <a:alphaModFix/>
          </a:blip>
          <a:srcRect l="14398" t="19833"/>
          <a:stretch/>
        </p:blipFill>
        <p:spPr>
          <a:xfrm flipH="1">
            <a:off x="4441848" y="0"/>
            <a:ext cx="4702152" cy="1952450"/>
          </a:xfrm>
          <a:prstGeom prst="rect">
            <a:avLst/>
          </a:prstGeom>
          <a:noFill/>
          <a:ln>
            <a:noFill/>
          </a:ln>
        </p:spPr>
      </p:pic>
      <p:pic>
        <p:nvPicPr>
          <p:cNvPr id="505" name="Google Shape;505;p98"/>
          <p:cNvPicPr preferRelativeResize="0"/>
          <p:nvPr/>
        </p:nvPicPr>
        <p:blipFill>
          <a:blip r:embed="rId5">
            <a:alphaModFix/>
          </a:blip>
          <a:stretch>
            <a:fillRect/>
          </a:stretch>
        </p:blipFill>
        <p:spPr>
          <a:xfrm>
            <a:off x="2170475" y="184762"/>
            <a:ext cx="2128776" cy="627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p107"/>
          <p:cNvPicPr preferRelativeResize="0"/>
          <p:nvPr/>
        </p:nvPicPr>
        <p:blipFill>
          <a:blip r:embed="rId3">
            <a:alphaModFix/>
          </a:blip>
          <a:stretch>
            <a:fillRect/>
          </a:stretch>
        </p:blipFill>
        <p:spPr>
          <a:xfrm>
            <a:off x="4843907" y="1605926"/>
            <a:ext cx="743700" cy="735650"/>
          </a:xfrm>
          <a:prstGeom prst="rect">
            <a:avLst/>
          </a:prstGeom>
          <a:noFill/>
          <a:ln>
            <a:noFill/>
          </a:ln>
        </p:spPr>
      </p:pic>
      <p:pic>
        <p:nvPicPr>
          <p:cNvPr id="698" name="Google Shape;698;p107"/>
          <p:cNvPicPr preferRelativeResize="0"/>
          <p:nvPr/>
        </p:nvPicPr>
        <p:blipFill>
          <a:blip r:embed="rId4">
            <a:alphaModFix/>
          </a:blip>
          <a:stretch>
            <a:fillRect/>
          </a:stretch>
        </p:blipFill>
        <p:spPr>
          <a:xfrm>
            <a:off x="4893324" y="2279526"/>
            <a:ext cx="596843" cy="536471"/>
          </a:xfrm>
          <a:prstGeom prst="rect">
            <a:avLst/>
          </a:prstGeom>
          <a:noFill/>
          <a:ln>
            <a:noFill/>
          </a:ln>
        </p:spPr>
      </p:pic>
      <p:pic>
        <p:nvPicPr>
          <p:cNvPr id="699" name="Google Shape;699;p107"/>
          <p:cNvPicPr preferRelativeResize="0"/>
          <p:nvPr/>
        </p:nvPicPr>
        <p:blipFill>
          <a:blip r:embed="rId5">
            <a:alphaModFix/>
          </a:blip>
          <a:stretch>
            <a:fillRect/>
          </a:stretch>
        </p:blipFill>
        <p:spPr>
          <a:xfrm>
            <a:off x="4806506" y="2836297"/>
            <a:ext cx="743689" cy="735660"/>
          </a:xfrm>
          <a:prstGeom prst="rect">
            <a:avLst/>
          </a:prstGeom>
          <a:noFill/>
          <a:ln>
            <a:noFill/>
          </a:ln>
        </p:spPr>
      </p:pic>
      <p:pic>
        <p:nvPicPr>
          <p:cNvPr id="700" name="Google Shape;700;p107"/>
          <p:cNvPicPr preferRelativeResize="0"/>
          <p:nvPr/>
        </p:nvPicPr>
        <p:blipFill>
          <a:blip r:embed="rId6">
            <a:alphaModFix/>
          </a:blip>
          <a:stretch>
            <a:fillRect/>
          </a:stretch>
        </p:blipFill>
        <p:spPr>
          <a:xfrm>
            <a:off x="4831657" y="3452853"/>
            <a:ext cx="640136" cy="712247"/>
          </a:xfrm>
          <a:prstGeom prst="rect">
            <a:avLst/>
          </a:prstGeom>
          <a:noFill/>
          <a:ln>
            <a:noFill/>
          </a:ln>
        </p:spPr>
      </p:pic>
      <p:pic>
        <p:nvPicPr>
          <p:cNvPr id="701" name="Google Shape;701;p107"/>
          <p:cNvPicPr preferRelativeResize="0"/>
          <p:nvPr/>
        </p:nvPicPr>
        <p:blipFill>
          <a:blip r:embed="rId7">
            <a:alphaModFix/>
          </a:blip>
          <a:stretch>
            <a:fillRect/>
          </a:stretch>
        </p:blipFill>
        <p:spPr>
          <a:xfrm>
            <a:off x="4866285" y="4164299"/>
            <a:ext cx="640138" cy="577321"/>
          </a:xfrm>
          <a:prstGeom prst="rect">
            <a:avLst/>
          </a:prstGeom>
          <a:noFill/>
          <a:ln>
            <a:noFill/>
          </a:ln>
        </p:spPr>
      </p:pic>
      <p:grpSp>
        <p:nvGrpSpPr>
          <p:cNvPr id="702" name="Google Shape;702;p107"/>
          <p:cNvGrpSpPr/>
          <p:nvPr/>
        </p:nvGrpSpPr>
        <p:grpSpPr>
          <a:xfrm>
            <a:off x="1933268" y="900703"/>
            <a:ext cx="970311" cy="933542"/>
            <a:chOff x="1744338" y="524932"/>
            <a:chExt cx="1037100" cy="1029718"/>
          </a:xfrm>
        </p:grpSpPr>
        <p:pic>
          <p:nvPicPr>
            <p:cNvPr id="703" name="Google Shape;703;p107"/>
            <p:cNvPicPr preferRelativeResize="0"/>
            <p:nvPr/>
          </p:nvPicPr>
          <p:blipFill>
            <a:blip r:embed="rId8">
              <a:alphaModFix/>
            </a:blip>
            <a:stretch>
              <a:fillRect/>
            </a:stretch>
          </p:blipFill>
          <p:spPr>
            <a:xfrm>
              <a:off x="1963628" y="524932"/>
              <a:ext cx="598533" cy="662427"/>
            </a:xfrm>
            <a:prstGeom prst="rect">
              <a:avLst/>
            </a:prstGeom>
            <a:noFill/>
            <a:ln>
              <a:noFill/>
            </a:ln>
          </p:spPr>
        </p:pic>
        <p:sp>
          <p:nvSpPr>
            <p:cNvPr id="704" name="Google Shape;704;p107"/>
            <p:cNvSpPr txBox="1"/>
            <p:nvPr/>
          </p:nvSpPr>
          <p:spPr>
            <a:xfrm>
              <a:off x="1744338" y="1113350"/>
              <a:ext cx="1037100" cy="44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113D69"/>
                  </a:solidFill>
                  <a:latin typeface="Proxima Nova"/>
                  <a:ea typeface="Proxima Nova"/>
                  <a:cs typeface="Proxima Nova"/>
                  <a:sym typeface="Proxima Nova"/>
                </a:rPr>
                <a:t>Students</a:t>
              </a:r>
              <a:endParaRPr b="1">
                <a:solidFill>
                  <a:srgbClr val="113D69"/>
                </a:solidFill>
                <a:latin typeface="Proxima Nova"/>
                <a:ea typeface="Proxima Nova"/>
                <a:cs typeface="Proxima Nova"/>
                <a:sym typeface="Proxima Nova"/>
              </a:endParaRPr>
            </a:p>
          </p:txBody>
        </p:sp>
      </p:grpSp>
      <p:grpSp>
        <p:nvGrpSpPr>
          <p:cNvPr id="705" name="Google Shape;705;p107"/>
          <p:cNvGrpSpPr/>
          <p:nvPr/>
        </p:nvGrpSpPr>
        <p:grpSpPr>
          <a:xfrm>
            <a:off x="1897622" y="2921866"/>
            <a:ext cx="970311" cy="847677"/>
            <a:chOff x="1706238" y="2630494"/>
            <a:chExt cx="1037100" cy="935006"/>
          </a:xfrm>
        </p:grpSpPr>
        <p:pic>
          <p:nvPicPr>
            <p:cNvPr id="706" name="Google Shape;706;p107"/>
            <p:cNvPicPr preferRelativeResize="0"/>
            <p:nvPr/>
          </p:nvPicPr>
          <p:blipFill>
            <a:blip r:embed="rId9">
              <a:alphaModFix/>
            </a:blip>
            <a:stretch>
              <a:fillRect/>
            </a:stretch>
          </p:blipFill>
          <p:spPr>
            <a:xfrm>
              <a:off x="1862313" y="2630494"/>
              <a:ext cx="726310" cy="585088"/>
            </a:xfrm>
            <a:prstGeom prst="rect">
              <a:avLst/>
            </a:prstGeom>
            <a:noFill/>
            <a:ln>
              <a:noFill/>
            </a:ln>
          </p:spPr>
        </p:pic>
        <p:sp>
          <p:nvSpPr>
            <p:cNvPr id="707" name="Google Shape;707;p107"/>
            <p:cNvSpPr txBox="1"/>
            <p:nvPr/>
          </p:nvSpPr>
          <p:spPr>
            <a:xfrm>
              <a:off x="1706238" y="3124200"/>
              <a:ext cx="1037100" cy="44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113D69"/>
                  </a:solidFill>
                  <a:latin typeface="Proxima Nova"/>
                  <a:ea typeface="Proxima Nova"/>
                  <a:cs typeface="Proxima Nova"/>
                  <a:sym typeface="Proxima Nova"/>
                </a:rPr>
                <a:t>Teachers</a:t>
              </a:r>
              <a:endParaRPr b="1">
                <a:solidFill>
                  <a:srgbClr val="113D69"/>
                </a:solidFill>
                <a:latin typeface="Proxima Nova"/>
                <a:ea typeface="Proxima Nova"/>
                <a:cs typeface="Proxima Nova"/>
                <a:sym typeface="Proxima Nova"/>
              </a:endParaRPr>
            </a:p>
          </p:txBody>
        </p:sp>
      </p:grpSp>
      <p:grpSp>
        <p:nvGrpSpPr>
          <p:cNvPr id="708" name="Google Shape;708;p107"/>
          <p:cNvGrpSpPr/>
          <p:nvPr/>
        </p:nvGrpSpPr>
        <p:grpSpPr>
          <a:xfrm>
            <a:off x="1745500" y="3946335"/>
            <a:ext cx="1234431" cy="981473"/>
            <a:chOff x="1505541" y="3893857"/>
            <a:chExt cx="1319400" cy="1082586"/>
          </a:xfrm>
        </p:grpSpPr>
        <p:pic>
          <p:nvPicPr>
            <p:cNvPr id="709" name="Google Shape;709;p107"/>
            <p:cNvPicPr preferRelativeResize="0"/>
            <p:nvPr/>
          </p:nvPicPr>
          <p:blipFill>
            <a:blip r:embed="rId10">
              <a:alphaModFix/>
            </a:blip>
            <a:stretch>
              <a:fillRect/>
            </a:stretch>
          </p:blipFill>
          <p:spPr>
            <a:xfrm>
              <a:off x="1816319" y="3893857"/>
              <a:ext cx="773385" cy="773392"/>
            </a:xfrm>
            <a:prstGeom prst="rect">
              <a:avLst/>
            </a:prstGeom>
            <a:noFill/>
            <a:ln>
              <a:noFill/>
            </a:ln>
          </p:spPr>
        </p:pic>
        <p:sp>
          <p:nvSpPr>
            <p:cNvPr id="710" name="Google Shape;710;p107"/>
            <p:cNvSpPr txBox="1"/>
            <p:nvPr/>
          </p:nvSpPr>
          <p:spPr>
            <a:xfrm>
              <a:off x="1505541" y="4535143"/>
              <a:ext cx="1319400" cy="44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113D69"/>
                  </a:solidFill>
                  <a:latin typeface="Proxima Nova"/>
                  <a:ea typeface="Proxima Nova"/>
                  <a:cs typeface="Proxima Nova"/>
                  <a:sym typeface="Proxima Nova"/>
                </a:rPr>
                <a:t>Community</a:t>
              </a:r>
              <a:endParaRPr b="1">
                <a:solidFill>
                  <a:srgbClr val="113D69"/>
                </a:solidFill>
                <a:latin typeface="Proxima Nova"/>
                <a:ea typeface="Proxima Nova"/>
                <a:cs typeface="Proxima Nova"/>
                <a:sym typeface="Proxima Nova"/>
              </a:endParaRPr>
            </a:p>
          </p:txBody>
        </p:sp>
      </p:grpSp>
      <p:grpSp>
        <p:nvGrpSpPr>
          <p:cNvPr id="711" name="Google Shape;711;p107"/>
          <p:cNvGrpSpPr/>
          <p:nvPr/>
        </p:nvGrpSpPr>
        <p:grpSpPr>
          <a:xfrm>
            <a:off x="1983405" y="1737364"/>
            <a:ext cx="834405" cy="1089019"/>
            <a:chOff x="1798538" y="1394187"/>
            <a:chExt cx="891839" cy="1201213"/>
          </a:xfrm>
        </p:grpSpPr>
        <p:sp>
          <p:nvSpPr>
            <p:cNvPr id="712" name="Google Shape;712;p107"/>
            <p:cNvSpPr txBox="1"/>
            <p:nvPr/>
          </p:nvSpPr>
          <p:spPr>
            <a:xfrm>
              <a:off x="1798538" y="2154100"/>
              <a:ext cx="885000" cy="44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113D69"/>
                  </a:solidFill>
                  <a:latin typeface="Proxima Nova"/>
                  <a:ea typeface="Proxima Nova"/>
                  <a:cs typeface="Proxima Nova"/>
                  <a:sym typeface="Proxima Nova"/>
                </a:rPr>
                <a:t>Parents</a:t>
              </a:r>
              <a:endParaRPr b="1">
                <a:solidFill>
                  <a:srgbClr val="113D69"/>
                </a:solidFill>
                <a:latin typeface="Proxima Nova"/>
                <a:ea typeface="Proxima Nova"/>
                <a:cs typeface="Proxima Nova"/>
                <a:sym typeface="Proxima Nova"/>
              </a:endParaRPr>
            </a:p>
          </p:txBody>
        </p:sp>
        <p:pic>
          <p:nvPicPr>
            <p:cNvPr id="713" name="Google Shape;713;p107"/>
            <p:cNvPicPr preferRelativeResize="0"/>
            <p:nvPr/>
          </p:nvPicPr>
          <p:blipFill>
            <a:blip r:embed="rId11">
              <a:alphaModFix/>
            </a:blip>
            <a:stretch>
              <a:fillRect/>
            </a:stretch>
          </p:blipFill>
          <p:spPr>
            <a:xfrm>
              <a:off x="1805475" y="1394187"/>
              <a:ext cx="884902" cy="934800"/>
            </a:xfrm>
            <a:prstGeom prst="rect">
              <a:avLst/>
            </a:prstGeom>
            <a:noFill/>
            <a:ln>
              <a:noFill/>
            </a:ln>
          </p:spPr>
        </p:pic>
      </p:grpSp>
      <p:grpSp>
        <p:nvGrpSpPr>
          <p:cNvPr id="714" name="Google Shape;714;p107"/>
          <p:cNvGrpSpPr/>
          <p:nvPr/>
        </p:nvGrpSpPr>
        <p:grpSpPr>
          <a:xfrm>
            <a:off x="639918" y="594379"/>
            <a:ext cx="1317793" cy="827424"/>
            <a:chOff x="247650" y="225150"/>
            <a:chExt cx="1408500" cy="912667"/>
          </a:xfrm>
        </p:grpSpPr>
        <p:pic>
          <p:nvPicPr>
            <p:cNvPr id="715" name="Google Shape;715;p107"/>
            <p:cNvPicPr preferRelativeResize="0"/>
            <p:nvPr/>
          </p:nvPicPr>
          <p:blipFill>
            <a:blip r:embed="rId12">
              <a:alphaModFix/>
            </a:blip>
            <a:stretch>
              <a:fillRect/>
            </a:stretch>
          </p:blipFill>
          <p:spPr>
            <a:xfrm>
              <a:off x="250650" y="225150"/>
              <a:ext cx="1405499" cy="912667"/>
            </a:xfrm>
            <a:prstGeom prst="rect">
              <a:avLst/>
            </a:prstGeom>
            <a:noFill/>
            <a:ln>
              <a:noFill/>
            </a:ln>
          </p:spPr>
        </p:pic>
        <p:sp>
          <p:nvSpPr>
            <p:cNvPr id="716" name="Google Shape;716;p107"/>
            <p:cNvSpPr txBox="1"/>
            <p:nvPr/>
          </p:nvSpPr>
          <p:spPr>
            <a:xfrm>
              <a:off x="247650" y="273600"/>
              <a:ext cx="1405500" cy="76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rgbClr val="000000"/>
                </a:buClr>
                <a:buSzPts val="1100"/>
                <a:buFont typeface="Arial"/>
                <a:buNone/>
              </a:pPr>
              <a:r>
                <a:rPr lang="en" sz="1000">
                  <a:solidFill>
                    <a:srgbClr val="113D69"/>
                  </a:solidFill>
                  <a:latin typeface="Proxima Nova"/>
                  <a:ea typeface="Proxima Nova"/>
                  <a:cs typeface="Proxima Nova"/>
                  <a:sym typeface="Proxima Nova"/>
                </a:rPr>
                <a:t>I was bullied</a:t>
              </a:r>
              <a:endParaRPr sz="1000">
                <a:solidFill>
                  <a:srgbClr val="113D69"/>
                </a:solidFill>
                <a:latin typeface="Proxima Nova"/>
                <a:ea typeface="Proxima Nova"/>
                <a:cs typeface="Proxima Nova"/>
                <a:sym typeface="Proxima Nova"/>
              </a:endParaRPr>
            </a:p>
            <a:p>
              <a:pPr marL="0" lvl="0" indent="0" algn="ctr" rtl="0">
                <a:lnSpc>
                  <a:spcPct val="115000"/>
                </a:lnSpc>
                <a:spcBef>
                  <a:spcPts val="0"/>
                </a:spcBef>
                <a:spcAft>
                  <a:spcPts val="0"/>
                </a:spcAft>
                <a:buClr>
                  <a:srgbClr val="000000"/>
                </a:buClr>
                <a:buSzPts val="1100"/>
                <a:buFont typeface="Arial"/>
                <a:buNone/>
              </a:pPr>
              <a:r>
                <a:rPr lang="en" sz="1000">
                  <a:solidFill>
                    <a:srgbClr val="113D69"/>
                  </a:solidFill>
                  <a:latin typeface="Proxima Nova"/>
                  <a:ea typeface="Proxima Nova"/>
                  <a:cs typeface="Proxima Nova"/>
                  <a:sym typeface="Proxima Nova"/>
                </a:rPr>
                <a:t> on the school</a:t>
              </a:r>
              <a:endParaRPr sz="1000">
                <a:solidFill>
                  <a:srgbClr val="113D69"/>
                </a:solidFill>
                <a:latin typeface="Proxima Nova"/>
                <a:ea typeface="Proxima Nova"/>
                <a:cs typeface="Proxima Nova"/>
                <a:sym typeface="Proxima Nova"/>
              </a:endParaRPr>
            </a:p>
            <a:p>
              <a:pPr marL="0" lvl="0" indent="0" algn="ctr" rtl="0">
                <a:lnSpc>
                  <a:spcPct val="115000"/>
                </a:lnSpc>
                <a:spcBef>
                  <a:spcPts val="0"/>
                </a:spcBef>
                <a:spcAft>
                  <a:spcPts val="0"/>
                </a:spcAft>
                <a:buNone/>
              </a:pPr>
              <a:r>
                <a:rPr lang="en" sz="1000">
                  <a:solidFill>
                    <a:srgbClr val="113D69"/>
                  </a:solidFill>
                  <a:latin typeface="Proxima Nova"/>
                  <a:ea typeface="Proxima Nova"/>
                  <a:cs typeface="Proxima Nova"/>
                  <a:sym typeface="Proxima Nova"/>
                </a:rPr>
                <a:t>bus today…</a:t>
              </a:r>
              <a:endParaRPr sz="1000">
                <a:solidFill>
                  <a:srgbClr val="113D69"/>
                </a:solidFill>
                <a:latin typeface="Proxima Nova"/>
                <a:ea typeface="Proxima Nova"/>
                <a:cs typeface="Proxima Nova"/>
                <a:sym typeface="Proxima Nova"/>
              </a:endParaRPr>
            </a:p>
          </p:txBody>
        </p:sp>
      </p:grpSp>
      <p:grpSp>
        <p:nvGrpSpPr>
          <p:cNvPr id="717" name="Google Shape;717;p107"/>
          <p:cNvGrpSpPr/>
          <p:nvPr/>
        </p:nvGrpSpPr>
        <p:grpSpPr>
          <a:xfrm>
            <a:off x="642726" y="1613703"/>
            <a:ext cx="1314985" cy="827424"/>
            <a:chOff x="250650" y="1349487"/>
            <a:chExt cx="1405499" cy="912667"/>
          </a:xfrm>
        </p:grpSpPr>
        <p:pic>
          <p:nvPicPr>
            <p:cNvPr id="718" name="Google Shape;718;p107"/>
            <p:cNvPicPr preferRelativeResize="0"/>
            <p:nvPr/>
          </p:nvPicPr>
          <p:blipFill>
            <a:blip r:embed="rId12">
              <a:alphaModFix/>
            </a:blip>
            <a:stretch>
              <a:fillRect/>
            </a:stretch>
          </p:blipFill>
          <p:spPr>
            <a:xfrm>
              <a:off x="250650" y="1349487"/>
              <a:ext cx="1405499" cy="912667"/>
            </a:xfrm>
            <a:prstGeom prst="rect">
              <a:avLst/>
            </a:prstGeom>
            <a:noFill/>
            <a:ln>
              <a:noFill/>
            </a:ln>
          </p:spPr>
        </p:pic>
        <p:sp>
          <p:nvSpPr>
            <p:cNvPr id="719" name="Google Shape;719;p107"/>
            <p:cNvSpPr txBox="1"/>
            <p:nvPr/>
          </p:nvSpPr>
          <p:spPr>
            <a:xfrm>
              <a:off x="314325" y="1419975"/>
              <a:ext cx="1314000" cy="76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a:solidFill>
                    <a:srgbClr val="113D69"/>
                  </a:solidFill>
                  <a:latin typeface="Proxima Nova"/>
                  <a:ea typeface="Proxima Nova"/>
                  <a:cs typeface="Proxima Nova"/>
                  <a:sym typeface="Proxima Nova"/>
                </a:rPr>
                <a:t>What are the high school options for my daughter?</a:t>
              </a:r>
              <a:endParaRPr sz="1000">
                <a:solidFill>
                  <a:srgbClr val="113D69"/>
                </a:solidFill>
                <a:latin typeface="Proxima Nova"/>
                <a:ea typeface="Proxima Nova"/>
                <a:cs typeface="Proxima Nova"/>
                <a:sym typeface="Proxima Nova"/>
              </a:endParaRPr>
            </a:p>
          </p:txBody>
        </p:sp>
      </p:grpSp>
      <p:grpSp>
        <p:nvGrpSpPr>
          <p:cNvPr id="720" name="Google Shape;720;p107"/>
          <p:cNvGrpSpPr/>
          <p:nvPr/>
        </p:nvGrpSpPr>
        <p:grpSpPr>
          <a:xfrm>
            <a:off x="642726" y="2676397"/>
            <a:ext cx="1314985" cy="827424"/>
            <a:chOff x="250650" y="2521662"/>
            <a:chExt cx="1405499" cy="912667"/>
          </a:xfrm>
        </p:grpSpPr>
        <p:pic>
          <p:nvPicPr>
            <p:cNvPr id="721" name="Google Shape;721;p107"/>
            <p:cNvPicPr preferRelativeResize="0"/>
            <p:nvPr/>
          </p:nvPicPr>
          <p:blipFill>
            <a:blip r:embed="rId12">
              <a:alphaModFix/>
            </a:blip>
            <a:stretch>
              <a:fillRect/>
            </a:stretch>
          </p:blipFill>
          <p:spPr>
            <a:xfrm>
              <a:off x="250650" y="2521662"/>
              <a:ext cx="1405499" cy="912667"/>
            </a:xfrm>
            <a:prstGeom prst="rect">
              <a:avLst/>
            </a:prstGeom>
            <a:noFill/>
            <a:ln>
              <a:noFill/>
            </a:ln>
          </p:spPr>
        </p:pic>
        <p:sp>
          <p:nvSpPr>
            <p:cNvPr id="722" name="Google Shape;722;p107"/>
            <p:cNvSpPr txBox="1"/>
            <p:nvPr/>
          </p:nvSpPr>
          <p:spPr>
            <a:xfrm>
              <a:off x="310575" y="2604450"/>
              <a:ext cx="1314000" cy="76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a:solidFill>
                    <a:srgbClr val="113D69"/>
                  </a:solidFill>
                  <a:latin typeface="Proxima Nova"/>
                  <a:ea typeface="Proxima Nova"/>
                  <a:cs typeface="Proxima Nova"/>
                  <a:sym typeface="Proxima Nova"/>
                </a:rPr>
                <a:t> I need to change </a:t>
              </a:r>
              <a:br>
                <a:rPr lang="en" sz="1000">
                  <a:solidFill>
                    <a:srgbClr val="113D69"/>
                  </a:solidFill>
                  <a:latin typeface="Proxima Nova"/>
                  <a:ea typeface="Proxima Nova"/>
                  <a:cs typeface="Proxima Nova"/>
                  <a:sym typeface="Proxima Nova"/>
                </a:rPr>
              </a:br>
              <a:r>
                <a:rPr lang="en" sz="1000">
                  <a:solidFill>
                    <a:srgbClr val="113D69"/>
                  </a:solidFill>
                  <a:latin typeface="Proxima Nova"/>
                  <a:ea typeface="Proxima Nova"/>
                  <a:cs typeface="Proxima Nova"/>
                  <a:sym typeface="Proxima Nova"/>
                </a:rPr>
                <a:t>my direct deposit information...</a:t>
              </a:r>
              <a:endParaRPr sz="1000">
                <a:solidFill>
                  <a:srgbClr val="113D69"/>
                </a:solidFill>
                <a:latin typeface="Proxima Nova"/>
                <a:ea typeface="Proxima Nova"/>
                <a:cs typeface="Proxima Nova"/>
                <a:sym typeface="Proxima Nova"/>
              </a:endParaRPr>
            </a:p>
          </p:txBody>
        </p:sp>
      </p:grpSp>
      <p:grpSp>
        <p:nvGrpSpPr>
          <p:cNvPr id="723" name="Google Shape;723;p107"/>
          <p:cNvGrpSpPr/>
          <p:nvPr/>
        </p:nvGrpSpPr>
        <p:grpSpPr>
          <a:xfrm>
            <a:off x="493171" y="3737165"/>
            <a:ext cx="1470624" cy="827424"/>
            <a:chOff x="250650" y="3691700"/>
            <a:chExt cx="1412025" cy="912667"/>
          </a:xfrm>
        </p:grpSpPr>
        <p:pic>
          <p:nvPicPr>
            <p:cNvPr id="724" name="Google Shape;724;p107"/>
            <p:cNvPicPr preferRelativeResize="0"/>
            <p:nvPr/>
          </p:nvPicPr>
          <p:blipFill>
            <a:blip r:embed="rId12">
              <a:alphaModFix/>
            </a:blip>
            <a:stretch>
              <a:fillRect/>
            </a:stretch>
          </p:blipFill>
          <p:spPr>
            <a:xfrm>
              <a:off x="250650" y="3691700"/>
              <a:ext cx="1405499" cy="912667"/>
            </a:xfrm>
            <a:prstGeom prst="rect">
              <a:avLst/>
            </a:prstGeom>
            <a:noFill/>
            <a:ln>
              <a:noFill/>
            </a:ln>
          </p:spPr>
        </p:pic>
        <p:sp>
          <p:nvSpPr>
            <p:cNvPr id="725" name="Google Shape;725;p107"/>
            <p:cNvSpPr txBox="1"/>
            <p:nvPr/>
          </p:nvSpPr>
          <p:spPr>
            <a:xfrm>
              <a:off x="257175" y="3724075"/>
              <a:ext cx="1405500" cy="76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200"/>
                </a:spcBef>
                <a:spcAft>
                  <a:spcPts val="0"/>
                </a:spcAft>
                <a:buNone/>
              </a:pPr>
              <a:r>
                <a:rPr lang="en" sz="1000">
                  <a:solidFill>
                    <a:srgbClr val="113D69"/>
                  </a:solidFill>
                  <a:latin typeface="Proxima Nova"/>
                  <a:ea typeface="Proxima Nova"/>
                  <a:cs typeface="Proxima Nova"/>
                  <a:sym typeface="Proxima Nova"/>
                </a:rPr>
                <a:t>How much will my taxes increase because of this levy?</a:t>
              </a:r>
              <a:endParaRPr sz="1000">
                <a:solidFill>
                  <a:srgbClr val="113D69"/>
                </a:solidFill>
                <a:latin typeface="Proxima Nova"/>
                <a:ea typeface="Proxima Nova"/>
                <a:cs typeface="Proxima Nova"/>
                <a:sym typeface="Proxima Nova"/>
              </a:endParaRPr>
            </a:p>
          </p:txBody>
        </p:sp>
      </p:grpSp>
      <p:pic>
        <p:nvPicPr>
          <p:cNvPr id="726" name="Google Shape;726;p107"/>
          <p:cNvPicPr preferRelativeResize="0"/>
          <p:nvPr/>
        </p:nvPicPr>
        <p:blipFill>
          <a:blip r:embed="rId13">
            <a:alphaModFix/>
          </a:blip>
          <a:stretch>
            <a:fillRect/>
          </a:stretch>
        </p:blipFill>
        <p:spPr>
          <a:xfrm>
            <a:off x="4966765" y="1009844"/>
            <a:ext cx="596834" cy="610036"/>
          </a:xfrm>
          <a:prstGeom prst="rect">
            <a:avLst/>
          </a:prstGeom>
          <a:noFill/>
          <a:ln>
            <a:noFill/>
          </a:ln>
        </p:spPr>
      </p:pic>
      <p:grpSp>
        <p:nvGrpSpPr>
          <p:cNvPr id="727" name="Google Shape;727;p107"/>
          <p:cNvGrpSpPr/>
          <p:nvPr/>
        </p:nvGrpSpPr>
        <p:grpSpPr>
          <a:xfrm>
            <a:off x="2840959" y="1276234"/>
            <a:ext cx="2245211" cy="3152134"/>
            <a:chOff x="2600194" y="977252"/>
            <a:chExt cx="2399756" cy="3476873"/>
          </a:xfrm>
        </p:grpSpPr>
        <p:cxnSp>
          <p:nvCxnSpPr>
            <p:cNvPr id="728" name="Google Shape;728;p107"/>
            <p:cNvCxnSpPr/>
            <p:nvPr/>
          </p:nvCxnSpPr>
          <p:spPr>
            <a:xfrm>
              <a:off x="2647950" y="981075"/>
              <a:ext cx="2352000" cy="636300"/>
            </a:xfrm>
            <a:prstGeom prst="straightConnector1">
              <a:avLst/>
            </a:prstGeom>
            <a:noFill/>
            <a:ln w="9525" cap="flat" cmpd="sng">
              <a:solidFill>
                <a:srgbClr val="4999DB"/>
              </a:solidFill>
              <a:prstDash val="solid"/>
              <a:round/>
              <a:headEnd type="none" w="med" len="med"/>
              <a:tailEnd type="oval" w="med" len="med"/>
            </a:ln>
          </p:spPr>
        </p:cxnSp>
        <p:cxnSp>
          <p:nvCxnSpPr>
            <p:cNvPr id="729" name="Google Shape;729;p107"/>
            <p:cNvCxnSpPr/>
            <p:nvPr/>
          </p:nvCxnSpPr>
          <p:spPr>
            <a:xfrm rot="10800000" flipH="1">
              <a:off x="2647894" y="977252"/>
              <a:ext cx="2255400" cy="3900"/>
            </a:xfrm>
            <a:prstGeom prst="straightConnector1">
              <a:avLst/>
            </a:prstGeom>
            <a:noFill/>
            <a:ln w="9525" cap="flat" cmpd="sng">
              <a:solidFill>
                <a:srgbClr val="4999DB"/>
              </a:solidFill>
              <a:prstDash val="solid"/>
              <a:round/>
              <a:headEnd type="none" w="med" len="med"/>
              <a:tailEnd type="oval" w="med" len="med"/>
            </a:ln>
          </p:spPr>
        </p:cxnSp>
        <p:cxnSp>
          <p:nvCxnSpPr>
            <p:cNvPr id="730" name="Google Shape;730;p107"/>
            <p:cNvCxnSpPr/>
            <p:nvPr/>
          </p:nvCxnSpPr>
          <p:spPr>
            <a:xfrm>
              <a:off x="2647950" y="981075"/>
              <a:ext cx="2265600" cy="1225800"/>
            </a:xfrm>
            <a:prstGeom prst="straightConnector1">
              <a:avLst/>
            </a:prstGeom>
            <a:noFill/>
            <a:ln w="9525" cap="flat" cmpd="sng">
              <a:solidFill>
                <a:srgbClr val="4999DB"/>
              </a:solidFill>
              <a:prstDash val="solid"/>
              <a:round/>
              <a:headEnd type="none" w="med" len="med"/>
              <a:tailEnd type="oval" w="med" len="med"/>
            </a:ln>
          </p:spPr>
        </p:cxnSp>
        <p:cxnSp>
          <p:nvCxnSpPr>
            <p:cNvPr id="731" name="Google Shape;731;p107"/>
            <p:cNvCxnSpPr/>
            <p:nvPr/>
          </p:nvCxnSpPr>
          <p:spPr>
            <a:xfrm>
              <a:off x="2652125" y="981675"/>
              <a:ext cx="2283300" cy="1860300"/>
            </a:xfrm>
            <a:prstGeom prst="straightConnector1">
              <a:avLst/>
            </a:prstGeom>
            <a:noFill/>
            <a:ln w="9525" cap="flat" cmpd="sng">
              <a:solidFill>
                <a:srgbClr val="4999DB"/>
              </a:solidFill>
              <a:prstDash val="solid"/>
              <a:round/>
              <a:headEnd type="none" w="med" len="med"/>
              <a:tailEnd type="oval" w="med" len="med"/>
            </a:ln>
          </p:spPr>
        </p:cxnSp>
        <p:cxnSp>
          <p:nvCxnSpPr>
            <p:cNvPr id="732" name="Google Shape;732;p107"/>
            <p:cNvCxnSpPr/>
            <p:nvPr/>
          </p:nvCxnSpPr>
          <p:spPr>
            <a:xfrm>
              <a:off x="2651525" y="981075"/>
              <a:ext cx="2191200" cy="2640900"/>
            </a:xfrm>
            <a:prstGeom prst="straightConnector1">
              <a:avLst/>
            </a:prstGeom>
            <a:noFill/>
            <a:ln w="9525" cap="flat" cmpd="sng">
              <a:solidFill>
                <a:srgbClr val="4999DB"/>
              </a:solidFill>
              <a:prstDash val="solid"/>
              <a:round/>
              <a:headEnd type="none" w="med" len="med"/>
              <a:tailEnd type="oval" w="med" len="med"/>
            </a:ln>
          </p:spPr>
        </p:cxnSp>
        <p:cxnSp>
          <p:nvCxnSpPr>
            <p:cNvPr id="733" name="Google Shape;733;p107"/>
            <p:cNvCxnSpPr/>
            <p:nvPr/>
          </p:nvCxnSpPr>
          <p:spPr>
            <a:xfrm>
              <a:off x="2650925" y="981675"/>
              <a:ext cx="2197500" cy="3266400"/>
            </a:xfrm>
            <a:prstGeom prst="straightConnector1">
              <a:avLst/>
            </a:prstGeom>
            <a:noFill/>
            <a:ln w="9525" cap="flat" cmpd="sng">
              <a:solidFill>
                <a:srgbClr val="4999DB"/>
              </a:solidFill>
              <a:prstDash val="solid"/>
              <a:round/>
              <a:headEnd type="none" w="med" len="med"/>
              <a:tailEnd type="oval" w="med" len="med"/>
            </a:ln>
          </p:spPr>
        </p:cxnSp>
        <p:cxnSp>
          <p:nvCxnSpPr>
            <p:cNvPr id="734" name="Google Shape;734;p107"/>
            <p:cNvCxnSpPr/>
            <p:nvPr/>
          </p:nvCxnSpPr>
          <p:spPr>
            <a:xfrm rot="10800000" flipH="1">
              <a:off x="2724175" y="1053575"/>
              <a:ext cx="2181300" cy="918000"/>
            </a:xfrm>
            <a:prstGeom prst="straightConnector1">
              <a:avLst/>
            </a:prstGeom>
            <a:noFill/>
            <a:ln w="9525" cap="flat" cmpd="sng">
              <a:solidFill>
                <a:srgbClr val="4999DB"/>
              </a:solidFill>
              <a:prstDash val="solid"/>
              <a:round/>
              <a:headEnd type="none" w="med" len="med"/>
              <a:tailEnd type="oval" w="med" len="med"/>
            </a:ln>
          </p:spPr>
        </p:cxnSp>
        <p:cxnSp>
          <p:nvCxnSpPr>
            <p:cNvPr id="735" name="Google Shape;735;p107"/>
            <p:cNvCxnSpPr/>
            <p:nvPr/>
          </p:nvCxnSpPr>
          <p:spPr>
            <a:xfrm rot="10800000" flipH="1">
              <a:off x="2724150" y="1681575"/>
              <a:ext cx="2275800" cy="290100"/>
            </a:xfrm>
            <a:prstGeom prst="straightConnector1">
              <a:avLst/>
            </a:prstGeom>
            <a:noFill/>
            <a:ln w="9525" cap="flat" cmpd="sng">
              <a:solidFill>
                <a:srgbClr val="4999DB"/>
              </a:solidFill>
              <a:prstDash val="solid"/>
              <a:round/>
              <a:headEnd type="none" w="med" len="med"/>
              <a:tailEnd type="oval" w="med" len="med"/>
            </a:ln>
          </p:spPr>
        </p:cxnSp>
        <p:cxnSp>
          <p:nvCxnSpPr>
            <p:cNvPr id="736" name="Google Shape;736;p107"/>
            <p:cNvCxnSpPr/>
            <p:nvPr/>
          </p:nvCxnSpPr>
          <p:spPr>
            <a:xfrm>
              <a:off x="2724750" y="1971375"/>
              <a:ext cx="2186100" cy="306300"/>
            </a:xfrm>
            <a:prstGeom prst="straightConnector1">
              <a:avLst/>
            </a:prstGeom>
            <a:noFill/>
            <a:ln w="9525" cap="flat" cmpd="sng">
              <a:solidFill>
                <a:srgbClr val="4999DB"/>
              </a:solidFill>
              <a:prstDash val="solid"/>
              <a:round/>
              <a:headEnd type="none" w="med" len="med"/>
              <a:tailEnd type="oval" w="med" len="med"/>
            </a:ln>
          </p:spPr>
        </p:cxnSp>
        <p:cxnSp>
          <p:nvCxnSpPr>
            <p:cNvPr id="737" name="Google Shape;737;p107"/>
            <p:cNvCxnSpPr/>
            <p:nvPr/>
          </p:nvCxnSpPr>
          <p:spPr>
            <a:xfrm>
              <a:off x="2726525" y="1970475"/>
              <a:ext cx="2211600" cy="945300"/>
            </a:xfrm>
            <a:prstGeom prst="straightConnector1">
              <a:avLst/>
            </a:prstGeom>
            <a:noFill/>
            <a:ln w="9525" cap="flat" cmpd="sng">
              <a:solidFill>
                <a:srgbClr val="4999DB"/>
              </a:solidFill>
              <a:prstDash val="solid"/>
              <a:round/>
              <a:headEnd type="none" w="med" len="med"/>
              <a:tailEnd type="oval" w="med" len="med"/>
            </a:ln>
          </p:spPr>
        </p:cxnSp>
        <p:cxnSp>
          <p:nvCxnSpPr>
            <p:cNvPr id="738" name="Google Shape;738;p107"/>
            <p:cNvCxnSpPr/>
            <p:nvPr/>
          </p:nvCxnSpPr>
          <p:spPr>
            <a:xfrm>
              <a:off x="2728925" y="1971075"/>
              <a:ext cx="2108100" cy="1733700"/>
            </a:xfrm>
            <a:prstGeom prst="straightConnector1">
              <a:avLst/>
            </a:prstGeom>
            <a:noFill/>
            <a:ln w="9525" cap="flat" cmpd="sng">
              <a:solidFill>
                <a:srgbClr val="4999DB"/>
              </a:solidFill>
              <a:prstDash val="solid"/>
              <a:round/>
              <a:headEnd type="none" w="med" len="med"/>
              <a:tailEnd type="oval" w="med" len="med"/>
            </a:ln>
          </p:spPr>
        </p:cxnSp>
        <p:cxnSp>
          <p:nvCxnSpPr>
            <p:cNvPr id="739" name="Google Shape;739;p107"/>
            <p:cNvCxnSpPr/>
            <p:nvPr/>
          </p:nvCxnSpPr>
          <p:spPr>
            <a:xfrm>
              <a:off x="2725925" y="1971075"/>
              <a:ext cx="2108100" cy="2346600"/>
            </a:xfrm>
            <a:prstGeom prst="straightConnector1">
              <a:avLst/>
            </a:prstGeom>
            <a:noFill/>
            <a:ln w="9525" cap="flat" cmpd="sng">
              <a:solidFill>
                <a:srgbClr val="4999DB"/>
              </a:solidFill>
              <a:prstDash val="solid"/>
              <a:round/>
              <a:headEnd type="none" w="med" len="med"/>
              <a:tailEnd type="oval" w="med" len="med"/>
            </a:ln>
          </p:spPr>
        </p:cxnSp>
        <p:cxnSp>
          <p:nvCxnSpPr>
            <p:cNvPr id="740" name="Google Shape;740;p107"/>
            <p:cNvCxnSpPr/>
            <p:nvPr/>
          </p:nvCxnSpPr>
          <p:spPr>
            <a:xfrm rot="10800000" flipH="1">
              <a:off x="2600194" y="1127552"/>
              <a:ext cx="2313600" cy="2044200"/>
            </a:xfrm>
            <a:prstGeom prst="straightConnector1">
              <a:avLst/>
            </a:prstGeom>
            <a:noFill/>
            <a:ln w="9525" cap="flat" cmpd="sng">
              <a:solidFill>
                <a:srgbClr val="4999DB"/>
              </a:solidFill>
              <a:prstDash val="solid"/>
              <a:round/>
              <a:headEnd type="none" w="med" len="med"/>
              <a:tailEnd type="oval" w="med" len="med"/>
            </a:ln>
          </p:spPr>
        </p:cxnSp>
        <p:cxnSp>
          <p:nvCxnSpPr>
            <p:cNvPr id="741" name="Google Shape;741;p107"/>
            <p:cNvCxnSpPr/>
            <p:nvPr/>
          </p:nvCxnSpPr>
          <p:spPr>
            <a:xfrm rot="10800000" flipH="1">
              <a:off x="2604500" y="1743525"/>
              <a:ext cx="2392800" cy="1427700"/>
            </a:xfrm>
            <a:prstGeom prst="straightConnector1">
              <a:avLst/>
            </a:prstGeom>
            <a:noFill/>
            <a:ln w="9525" cap="flat" cmpd="sng">
              <a:solidFill>
                <a:srgbClr val="4999DB"/>
              </a:solidFill>
              <a:prstDash val="solid"/>
              <a:round/>
              <a:headEnd type="none" w="med" len="med"/>
              <a:tailEnd type="oval" w="med" len="med"/>
            </a:ln>
          </p:spPr>
        </p:cxnSp>
        <p:cxnSp>
          <p:nvCxnSpPr>
            <p:cNvPr id="742" name="Google Shape;742;p107"/>
            <p:cNvCxnSpPr/>
            <p:nvPr/>
          </p:nvCxnSpPr>
          <p:spPr>
            <a:xfrm rot="10800000" flipH="1">
              <a:off x="2600925" y="2344425"/>
              <a:ext cx="2306100" cy="827400"/>
            </a:xfrm>
            <a:prstGeom prst="straightConnector1">
              <a:avLst/>
            </a:prstGeom>
            <a:noFill/>
            <a:ln w="9525" cap="flat" cmpd="sng">
              <a:solidFill>
                <a:srgbClr val="4999DB"/>
              </a:solidFill>
              <a:prstDash val="solid"/>
              <a:round/>
              <a:headEnd type="none" w="med" len="med"/>
              <a:tailEnd type="oval" w="med" len="med"/>
            </a:ln>
          </p:spPr>
        </p:cxnSp>
        <p:cxnSp>
          <p:nvCxnSpPr>
            <p:cNvPr id="743" name="Google Shape;743;p107"/>
            <p:cNvCxnSpPr/>
            <p:nvPr/>
          </p:nvCxnSpPr>
          <p:spPr>
            <a:xfrm rot="10800000" flipH="1">
              <a:off x="2602100" y="2985225"/>
              <a:ext cx="2337300" cy="186000"/>
            </a:xfrm>
            <a:prstGeom prst="straightConnector1">
              <a:avLst/>
            </a:prstGeom>
            <a:noFill/>
            <a:ln w="9525" cap="flat" cmpd="sng">
              <a:solidFill>
                <a:srgbClr val="4999DB"/>
              </a:solidFill>
              <a:prstDash val="solid"/>
              <a:round/>
              <a:headEnd type="none" w="med" len="med"/>
              <a:tailEnd type="oval" w="med" len="med"/>
            </a:ln>
          </p:spPr>
        </p:cxnSp>
        <p:cxnSp>
          <p:nvCxnSpPr>
            <p:cNvPr id="744" name="Google Shape;744;p107"/>
            <p:cNvCxnSpPr/>
            <p:nvPr/>
          </p:nvCxnSpPr>
          <p:spPr>
            <a:xfrm>
              <a:off x="2600325" y="3171825"/>
              <a:ext cx="2244300" cy="607200"/>
            </a:xfrm>
            <a:prstGeom prst="straightConnector1">
              <a:avLst/>
            </a:prstGeom>
            <a:noFill/>
            <a:ln w="9525" cap="flat" cmpd="sng">
              <a:solidFill>
                <a:srgbClr val="4999DB"/>
              </a:solidFill>
              <a:prstDash val="solid"/>
              <a:round/>
              <a:headEnd type="none" w="med" len="med"/>
              <a:tailEnd type="oval" w="med" len="med"/>
            </a:ln>
          </p:spPr>
        </p:cxnSp>
        <p:cxnSp>
          <p:nvCxnSpPr>
            <p:cNvPr id="745" name="Google Shape;745;p107"/>
            <p:cNvCxnSpPr/>
            <p:nvPr/>
          </p:nvCxnSpPr>
          <p:spPr>
            <a:xfrm>
              <a:off x="2600925" y="3171225"/>
              <a:ext cx="2228100" cy="1217700"/>
            </a:xfrm>
            <a:prstGeom prst="straightConnector1">
              <a:avLst/>
            </a:prstGeom>
            <a:noFill/>
            <a:ln w="9525" cap="flat" cmpd="sng">
              <a:solidFill>
                <a:srgbClr val="4999DB"/>
              </a:solidFill>
              <a:prstDash val="solid"/>
              <a:round/>
              <a:headEnd type="none" w="med" len="med"/>
              <a:tailEnd type="oval" w="med" len="med"/>
            </a:ln>
          </p:spPr>
        </p:cxnSp>
        <p:cxnSp>
          <p:nvCxnSpPr>
            <p:cNvPr id="746" name="Google Shape;746;p107"/>
            <p:cNvCxnSpPr/>
            <p:nvPr/>
          </p:nvCxnSpPr>
          <p:spPr>
            <a:xfrm rot="10800000" flipH="1">
              <a:off x="2695594" y="1199552"/>
              <a:ext cx="2244900" cy="3134400"/>
            </a:xfrm>
            <a:prstGeom prst="straightConnector1">
              <a:avLst/>
            </a:prstGeom>
            <a:noFill/>
            <a:ln w="9525" cap="flat" cmpd="sng">
              <a:solidFill>
                <a:srgbClr val="4999DB"/>
              </a:solidFill>
              <a:prstDash val="solid"/>
              <a:round/>
              <a:headEnd type="none" w="med" len="med"/>
              <a:tailEnd type="oval" w="med" len="med"/>
            </a:ln>
          </p:spPr>
        </p:cxnSp>
        <p:cxnSp>
          <p:nvCxnSpPr>
            <p:cNvPr id="747" name="Google Shape;747;p107"/>
            <p:cNvCxnSpPr/>
            <p:nvPr/>
          </p:nvCxnSpPr>
          <p:spPr>
            <a:xfrm rot="10800000" flipH="1">
              <a:off x="2696525" y="1814050"/>
              <a:ext cx="2294100" cy="2517000"/>
            </a:xfrm>
            <a:prstGeom prst="straightConnector1">
              <a:avLst/>
            </a:prstGeom>
            <a:noFill/>
            <a:ln w="9525" cap="flat" cmpd="sng">
              <a:solidFill>
                <a:srgbClr val="4999DB"/>
              </a:solidFill>
              <a:prstDash val="solid"/>
              <a:round/>
              <a:headEnd type="none" w="med" len="med"/>
              <a:tailEnd type="oval" w="med" len="med"/>
            </a:ln>
          </p:spPr>
        </p:cxnSp>
        <p:cxnSp>
          <p:nvCxnSpPr>
            <p:cNvPr id="748" name="Google Shape;748;p107"/>
            <p:cNvCxnSpPr/>
            <p:nvPr/>
          </p:nvCxnSpPr>
          <p:spPr>
            <a:xfrm rot="10800000" flipH="1">
              <a:off x="2699025" y="2412325"/>
              <a:ext cx="2205300" cy="1917900"/>
            </a:xfrm>
            <a:prstGeom prst="straightConnector1">
              <a:avLst/>
            </a:prstGeom>
            <a:noFill/>
            <a:ln w="9525" cap="flat" cmpd="sng">
              <a:solidFill>
                <a:srgbClr val="4999DB"/>
              </a:solidFill>
              <a:prstDash val="solid"/>
              <a:round/>
              <a:headEnd type="none" w="med" len="med"/>
              <a:tailEnd type="oval" w="med" len="med"/>
            </a:ln>
          </p:spPr>
        </p:cxnSp>
        <p:cxnSp>
          <p:nvCxnSpPr>
            <p:cNvPr id="749" name="Google Shape;749;p107"/>
            <p:cNvCxnSpPr/>
            <p:nvPr/>
          </p:nvCxnSpPr>
          <p:spPr>
            <a:xfrm rot="10800000" flipH="1">
              <a:off x="2697375" y="3053350"/>
              <a:ext cx="2234700" cy="1277700"/>
            </a:xfrm>
            <a:prstGeom prst="straightConnector1">
              <a:avLst/>
            </a:prstGeom>
            <a:noFill/>
            <a:ln w="9525" cap="flat" cmpd="sng">
              <a:solidFill>
                <a:srgbClr val="4999DB"/>
              </a:solidFill>
              <a:prstDash val="solid"/>
              <a:round/>
              <a:headEnd type="none" w="med" len="med"/>
              <a:tailEnd type="oval" w="med" len="med"/>
            </a:ln>
          </p:spPr>
        </p:cxnSp>
        <p:cxnSp>
          <p:nvCxnSpPr>
            <p:cNvPr id="750" name="Google Shape;750;p107"/>
            <p:cNvCxnSpPr/>
            <p:nvPr/>
          </p:nvCxnSpPr>
          <p:spPr>
            <a:xfrm rot="10800000" flipH="1">
              <a:off x="2695700" y="3845200"/>
              <a:ext cx="2146500" cy="484200"/>
            </a:xfrm>
            <a:prstGeom prst="straightConnector1">
              <a:avLst/>
            </a:prstGeom>
            <a:noFill/>
            <a:ln w="9525" cap="flat" cmpd="sng">
              <a:solidFill>
                <a:srgbClr val="4999DB"/>
              </a:solidFill>
              <a:prstDash val="solid"/>
              <a:round/>
              <a:headEnd type="none" w="med" len="med"/>
              <a:tailEnd type="oval" w="med" len="med"/>
            </a:ln>
          </p:spPr>
        </p:cxnSp>
        <p:cxnSp>
          <p:nvCxnSpPr>
            <p:cNvPr id="751" name="Google Shape;751;p107"/>
            <p:cNvCxnSpPr/>
            <p:nvPr/>
          </p:nvCxnSpPr>
          <p:spPr>
            <a:xfrm>
              <a:off x="2697375" y="4330225"/>
              <a:ext cx="2131200" cy="123900"/>
            </a:xfrm>
            <a:prstGeom prst="straightConnector1">
              <a:avLst/>
            </a:prstGeom>
            <a:noFill/>
            <a:ln w="9525" cap="flat" cmpd="sng">
              <a:solidFill>
                <a:srgbClr val="4999DB"/>
              </a:solidFill>
              <a:prstDash val="solid"/>
              <a:round/>
              <a:headEnd type="none" w="med" len="med"/>
              <a:tailEnd type="oval" w="med" len="med"/>
            </a:ln>
          </p:spPr>
        </p:cxnSp>
      </p:grpSp>
      <p:grpSp>
        <p:nvGrpSpPr>
          <p:cNvPr id="752" name="Google Shape;752;p107"/>
          <p:cNvGrpSpPr/>
          <p:nvPr/>
        </p:nvGrpSpPr>
        <p:grpSpPr>
          <a:xfrm>
            <a:off x="5481134" y="1289424"/>
            <a:ext cx="1608600" cy="2985660"/>
            <a:chOff x="5422100" y="991800"/>
            <a:chExt cx="1719325" cy="3293250"/>
          </a:xfrm>
        </p:grpSpPr>
        <p:cxnSp>
          <p:nvCxnSpPr>
            <p:cNvPr id="753" name="Google Shape;753;p107"/>
            <p:cNvCxnSpPr/>
            <p:nvPr/>
          </p:nvCxnSpPr>
          <p:spPr>
            <a:xfrm>
              <a:off x="5517350" y="991800"/>
              <a:ext cx="1547700" cy="1294200"/>
            </a:xfrm>
            <a:prstGeom prst="straightConnector1">
              <a:avLst/>
            </a:prstGeom>
            <a:noFill/>
            <a:ln w="9525" cap="flat" cmpd="sng">
              <a:solidFill>
                <a:srgbClr val="4999DB"/>
              </a:solidFill>
              <a:prstDash val="solid"/>
              <a:round/>
              <a:headEnd type="none" w="med" len="med"/>
              <a:tailEnd type="oval" w="med" len="med"/>
            </a:ln>
          </p:spPr>
        </p:cxnSp>
        <p:cxnSp>
          <p:nvCxnSpPr>
            <p:cNvPr id="754" name="Google Shape;754;p107"/>
            <p:cNvCxnSpPr/>
            <p:nvPr/>
          </p:nvCxnSpPr>
          <p:spPr>
            <a:xfrm>
              <a:off x="5422100" y="1641875"/>
              <a:ext cx="1562100" cy="777600"/>
            </a:xfrm>
            <a:prstGeom prst="straightConnector1">
              <a:avLst/>
            </a:prstGeom>
            <a:noFill/>
            <a:ln w="9525" cap="flat" cmpd="sng">
              <a:solidFill>
                <a:srgbClr val="4999DB"/>
              </a:solidFill>
              <a:prstDash val="solid"/>
              <a:round/>
              <a:headEnd type="none" w="med" len="med"/>
              <a:tailEnd type="oval" w="med" len="med"/>
            </a:ln>
          </p:spPr>
        </p:cxnSp>
        <p:cxnSp>
          <p:nvCxnSpPr>
            <p:cNvPr id="755" name="Google Shape;755;p107"/>
            <p:cNvCxnSpPr/>
            <p:nvPr/>
          </p:nvCxnSpPr>
          <p:spPr>
            <a:xfrm>
              <a:off x="5489975" y="2256225"/>
              <a:ext cx="1451400" cy="344100"/>
            </a:xfrm>
            <a:prstGeom prst="straightConnector1">
              <a:avLst/>
            </a:prstGeom>
            <a:noFill/>
            <a:ln w="9525" cap="flat" cmpd="sng">
              <a:solidFill>
                <a:srgbClr val="4999DB"/>
              </a:solidFill>
              <a:prstDash val="solid"/>
              <a:round/>
              <a:headEnd type="none" w="med" len="med"/>
              <a:tailEnd type="oval" w="med" len="med"/>
            </a:ln>
          </p:spPr>
        </p:cxnSp>
        <p:cxnSp>
          <p:nvCxnSpPr>
            <p:cNvPr id="756" name="Google Shape;756;p107"/>
            <p:cNvCxnSpPr/>
            <p:nvPr/>
          </p:nvCxnSpPr>
          <p:spPr>
            <a:xfrm rot="10800000" flipH="1">
              <a:off x="5438775" y="2771775"/>
              <a:ext cx="1509600" cy="190500"/>
            </a:xfrm>
            <a:prstGeom prst="straightConnector1">
              <a:avLst/>
            </a:prstGeom>
            <a:noFill/>
            <a:ln w="9525" cap="flat" cmpd="sng">
              <a:solidFill>
                <a:srgbClr val="4999DB"/>
              </a:solidFill>
              <a:prstDash val="solid"/>
              <a:round/>
              <a:headEnd type="none" w="med" len="med"/>
              <a:tailEnd type="oval" w="med" len="med"/>
            </a:ln>
          </p:spPr>
        </p:cxnSp>
        <p:cxnSp>
          <p:nvCxnSpPr>
            <p:cNvPr id="757" name="Google Shape;757;p107"/>
            <p:cNvCxnSpPr/>
            <p:nvPr/>
          </p:nvCxnSpPr>
          <p:spPr>
            <a:xfrm rot="10800000" flipH="1">
              <a:off x="5485200" y="2924100"/>
              <a:ext cx="1537200" cy="771600"/>
            </a:xfrm>
            <a:prstGeom prst="straightConnector1">
              <a:avLst/>
            </a:prstGeom>
            <a:noFill/>
            <a:ln w="9525" cap="flat" cmpd="sng">
              <a:solidFill>
                <a:srgbClr val="4999DB"/>
              </a:solidFill>
              <a:prstDash val="solid"/>
              <a:round/>
              <a:headEnd type="none" w="med" len="med"/>
              <a:tailEnd type="oval" w="med" len="med"/>
            </a:ln>
          </p:spPr>
        </p:cxnSp>
        <p:cxnSp>
          <p:nvCxnSpPr>
            <p:cNvPr id="758" name="Google Shape;758;p107"/>
            <p:cNvCxnSpPr/>
            <p:nvPr/>
          </p:nvCxnSpPr>
          <p:spPr>
            <a:xfrm rot="10800000" flipH="1">
              <a:off x="5497125" y="3038550"/>
              <a:ext cx="1644300" cy="1246500"/>
            </a:xfrm>
            <a:prstGeom prst="straightConnector1">
              <a:avLst/>
            </a:prstGeom>
            <a:noFill/>
            <a:ln w="9525" cap="flat" cmpd="sng">
              <a:solidFill>
                <a:srgbClr val="4999DB"/>
              </a:solidFill>
              <a:prstDash val="solid"/>
              <a:round/>
              <a:headEnd type="none" w="med" len="med"/>
              <a:tailEnd type="oval" w="med" len="med"/>
            </a:ln>
          </p:spPr>
        </p:cxnSp>
      </p:grpSp>
      <p:pic>
        <p:nvPicPr>
          <p:cNvPr id="759" name="Google Shape;759;p107"/>
          <p:cNvPicPr preferRelativeResize="0"/>
          <p:nvPr/>
        </p:nvPicPr>
        <p:blipFill>
          <a:blip r:embed="rId14">
            <a:alphaModFix/>
          </a:blip>
          <a:stretch>
            <a:fillRect/>
          </a:stretch>
        </p:blipFill>
        <p:spPr>
          <a:xfrm>
            <a:off x="7115625" y="2365025"/>
            <a:ext cx="1470650" cy="8344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108"/>
          <p:cNvSpPr txBox="1"/>
          <p:nvPr/>
        </p:nvSpPr>
        <p:spPr>
          <a:xfrm>
            <a:off x="989925" y="1977125"/>
            <a:ext cx="7092600" cy="1251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100">
                <a:solidFill>
                  <a:srgbClr val="113D69"/>
                </a:solidFill>
                <a:latin typeface="Proxima Nova"/>
                <a:ea typeface="Proxima Nova"/>
                <a:cs typeface="Proxima Nova"/>
                <a:sym typeface="Proxima Nova"/>
              </a:rPr>
              <a:t>Build mutually beneficial relationships based on shared expectations, while keeping both the board and the administration focused on their work. </a:t>
            </a:r>
            <a:endParaRPr sz="2100">
              <a:solidFill>
                <a:srgbClr val="113D69"/>
              </a:solidFill>
              <a:latin typeface="Proxima Nova"/>
              <a:ea typeface="Proxima Nova"/>
              <a:cs typeface="Proxima Nova"/>
              <a:sym typeface="Proxima Nova"/>
            </a:endParaRPr>
          </a:p>
        </p:txBody>
      </p:sp>
      <p:pic>
        <p:nvPicPr>
          <p:cNvPr id="765" name="Google Shape;765;p108"/>
          <p:cNvPicPr preferRelativeResize="0"/>
          <p:nvPr/>
        </p:nvPicPr>
        <p:blipFill>
          <a:blip r:embed="rId3">
            <a:alphaModFix/>
          </a:blip>
          <a:stretch>
            <a:fillRect/>
          </a:stretch>
        </p:blipFill>
        <p:spPr>
          <a:xfrm>
            <a:off x="-963800" y="2400302"/>
            <a:ext cx="11071601" cy="3400424"/>
          </a:xfrm>
          <a:prstGeom prst="rect">
            <a:avLst/>
          </a:prstGeom>
          <a:noFill/>
          <a:ln>
            <a:noFill/>
          </a:ln>
        </p:spPr>
      </p:pic>
      <p:sp>
        <p:nvSpPr>
          <p:cNvPr id="766" name="Google Shape;766;p108"/>
          <p:cNvSpPr txBox="1"/>
          <p:nvPr/>
        </p:nvSpPr>
        <p:spPr>
          <a:xfrm>
            <a:off x="399300" y="1133100"/>
            <a:ext cx="78363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rgbClr val="113D69"/>
                </a:solidFill>
                <a:latin typeface="Proxima Nova Extrabold"/>
                <a:ea typeface="Proxima Nova Extrabold"/>
                <a:cs typeface="Proxima Nova Extrabold"/>
                <a:sym typeface="Proxima Nova Extrabold"/>
              </a:rPr>
              <a:t>Our goal</a:t>
            </a:r>
            <a:endParaRPr sz="4000">
              <a:solidFill>
                <a:srgbClr val="113D69"/>
              </a:solidFill>
              <a:latin typeface="Proxima Nova Extrabold"/>
              <a:ea typeface="Proxima Nova Extrabold"/>
              <a:cs typeface="Proxima Nova Extrabold"/>
              <a:sym typeface="Proxima Nova Extra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0"/>
        <p:cNvGrpSpPr/>
        <p:nvPr/>
      </p:nvGrpSpPr>
      <p:grpSpPr>
        <a:xfrm>
          <a:off x="0" y="0"/>
          <a:ext cx="0" cy="0"/>
          <a:chOff x="0" y="0"/>
          <a:chExt cx="0" cy="0"/>
        </a:xfrm>
      </p:grpSpPr>
      <p:sp>
        <p:nvSpPr>
          <p:cNvPr id="771" name="Google Shape;771;p109"/>
          <p:cNvSpPr txBox="1"/>
          <p:nvPr/>
        </p:nvSpPr>
        <p:spPr>
          <a:xfrm>
            <a:off x="323100" y="675900"/>
            <a:ext cx="6713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113D69"/>
                </a:solidFill>
                <a:latin typeface="Proxima Nova Extrabold"/>
                <a:ea typeface="Proxima Nova Extrabold"/>
                <a:cs typeface="Proxima Nova Extrabold"/>
                <a:sym typeface="Proxima Nova Extrabold"/>
              </a:rPr>
              <a:t>“Trustee Tracker”</a:t>
            </a:r>
            <a:endParaRPr sz="3000">
              <a:solidFill>
                <a:srgbClr val="113D69"/>
              </a:solidFill>
              <a:latin typeface="Proxima Nova Extrabold"/>
              <a:ea typeface="Proxima Nova Extrabold"/>
              <a:cs typeface="Proxima Nova Extrabold"/>
              <a:sym typeface="Proxima Nova Extrabold"/>
            </a:endParaRPr>
          </a:p>
        </p:txBody>
      </p:sp>
      <p:sp>
        <p:nvSpPr>
          <p:cNvPr id="772" name="Google Shape;772;p109"/>
          <p:cNvSpPr txBox="1">
            <a:spLocks noGrp="1"/>
          </p:cNvSpPr>
          <p:nvPr>
            <p:ph type="subTitle" idx="4294967295"/>
          </p:nvPr>
        </p:nvSpPr>
        <p:spPr>
          <a:xfrm>
            <a:off x="399300" y="1516225"/>
            <a:ext cx="4172700" cy="33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113D69"/>
                </a:solidFill>
                <a:latin typeface="Proxima Nova"/>
                <a:ea typeface="Proxima Nova"/>
                <a:cs typeface="Proxima Nova"/>
                <a:sym typeface="Proxima Nova"/>
              </a:rPr>
              <a:t>Let’s Talk provides a unified inbox for managing board questions</a:t>
            </a:r>
            <a:endParaRPr b="1">
              <a:solidFill>
                <a:srgbClr val="113D69"/>
              </a:solidFill>
              <a:latin typeface="Proxima Nova"/>
              <a:ea typeface="Proxima Nova"/>
              <a:cs typeface="Proxima Nova"/>
              <a:sym typeface="Proxima Nova"/>
            </a:endParaRPr>
          </a:p>
          <a:p>
            <a:pPr marL="0" lvl="0" indent="0" algn="l" rtl="0">
              <a:spcBef>
                <a:spcPts val="0"/>
              </a:spcBef>
              <a:spcAft>
                <a:spcPts val="0"/>
              </a:spcAft>
              <a:buNone/>
            </a:pPr>
            <a:endParaRPr>
              <a:solidFill>
                <a:srgbClr val="113D69"/>
              </a:solidFill>
            </a:endParaRPr>
          </a:p>
          <a:p>
            <a:pPr marL="0" lvl="0" indent="0" algn="l" rtl="0">
              <a:spcBef>
                <a:spcPts val="0"/>
              </a:spcBef>
              <a:spcAft>
                <a:spcPts val="0"/>
              </a:spcAft>
              <a:buNone/>
            </a:pPr>
            <a:r>
              <a:rPr lang="en">
                <a:solidFill>
                  <a:srgbClr val="113D69"/>
                </a:solidFill>
                <a:latin typeface="Proxima Nova"/>
                <a:ea typeface="Proxima Nova"/>
                <a:cs typeface="Proxima Nova"/>
                <a:sym typeface="Proxima Nova"/>
              </a:rPr>
              <a:t>The solution empowers our district administrators to:</a:t>
            </a:r>
            <a:endParaRPr>
              <a:solidFill>
                <a:srgbClr val="113D69"/>
              </a:solidFill>
              <a:latin typeface="Proxima Nova"/>
              <a:ea typeface="Proxima Nova"/>
              <a:cs typeface="Proxima Nova"/>
              <a:sym typeface="Proxima Nova"/>
            </a:endParaRPr>
          </a:p>
          <a:p>
            <a:pPr marL="457200" lvl="0" indent="-342900" algn="l" rtl="0">
              <a:spcBef>
                <a:spcPts val="0"/>
              </a:spcBef>
              <a:spcAft>
                <a:spcPts val="0"/>
              </a:spcAft>
              <a:buClr>
                <a:srgbClr val="113D69"/>
              </a:buClr>
              <a:buSzPts val="1800"/>
              <a:buFont typeface="Proxima Nova"/>
              <a:buChar char="●"/>
            </a:pPr>
            <a:r>
              <a:rPr lang="en" sz="1800">
                <a:solidFill>
                  <a:srgbClr val="113D69"/>
                </a:solidFill>
                <a:latin typeface="Proxima Nova"/>
                <a:ea typeface="Proxima Nova"/>
                <a:cs typeface="Proxima Nova"/>
                <a:sym typeface="Proxima Nova"/>
              </a:rPr>
              <a:t>Collect questions</a:t>
            </a:r>
            <a:endParaRPr sz="1800">
              <a:solidFill>
                <a:srgbClr val="113D69"/>
              </a:solidFill>
              <a:latin typeface="Proxima Nova"/>
              <a:ea typeface="Proxima Nova"/>
              <a:cs typeface="Proxima Nova"/>
              <a:sym typeface="Proxima Nova"/>
            </a:endParaRPr>
          </a:p>
          <a:p>
            <a:pPr marL="457200" lvl="0" indent="-342900" algn="l" rtl="0">
              <a:spcBef>
                <a:spcPts val="0"/>
              </a:spcBef>
              <a:spcAft>
                <a:spcPts val="0"/>
              </a:spcAft>
              <a:buClr>
                <a:srgbClr val="113D69"/>
              </a:buClr>
              <a:buSzPts val="1800"/>
              <a:buFont typeface="Proxima Nova"/>
              <a:buChar char="●"/>
            </a:pPr>
            <a:r>
              <a:rPr lang="en" sz="1800">
                <a:solidFill>
                  <a:srgbClr val="113D69"/>
                </a:solidFill>
                <a:latin typeface="Proxima Nova"/>
                <a:ea typeface="Proxima Nova"/>
                <a:cs typeface="Proxima Nova"/>
                <a:sym typeface="Proxima Nova"/>
              </a:rPr>
              <a:t>Gather answers</a:t>
            </a:r>
            <a:endParaRPr sz="1800">
              <a:solidFill>
                <a:srgbClr val="113D69"/>
              </a:solidFill>
              <a:latin typeface="Proxima Nova"/>
              <a:ea typeface="Proxima Nova"/>
              <a:cs typeface="Proxima Nova"/>
              <a:sym typeface="Proxima Nova"/>
            </a:endParaRPr>
          </a:p>
          <a:p>
            <a:pPr marL="457200" lvl="0" indent="-342900" algn="l" rtl="0">
              <a:spcBef>
                <a:spcPts val="0"/>
              </a:spcBef>
              <a:spcAft>
                <a:spcPts val="0"/>
              </a:spcAft>
              <a:buClr>
                <a:srgbClr val="113D69"/>
              </a:buClr>
              <a:buSzPts val="1800"/>
              <a:buFont typeface="Proxima Nova"/>
              <a:buChar char="●"/>
            </a:pPr>
            <a:r>
              <a:rPr lang="en" sz="1800">
                <a:solidFill>
                  <a:srgbClr val="113D69"/>
                </a:solidFill>
                <a:latin typeface="Proxima Nova"/>
                <a:ea typeface="Proxima Nova"/>
                <a:cs typeface="Proxima Nova"/>
                <a:sym typeface="Proxima Nova"/>
              </a:rPr>
              <a:t>Share timely, accurate information with </a:t>
            </a:r>
            <a:r>
              <a:rPr lang="en">
                <a:solidFill>
                  <a:srgbClr val="113D69"/>
                </a:solidFill>
                <a:latin typeface="Proxima Nova"/>
                <a:ea typeface="Proxima Nova"/>
                <a:cs typeface="Proxima Nova"/>
                <a:sym typeface="Proxima Nova"/>
              </a:rPr>
              <a:t>our</a:t>
            </a:r>
            <a:r>
              <a:rPr lang="en" sz="1800">
                <a:solidFill>
                  <a:srgbClr val="113D69"/>
                </a:solidFill>
                <a:latin typeface="Proxima Nova"/>
                <a:ea typeface="Proxima Nova"/>
                <a:cs typeface="Proxima Nova"/>
                <a:sym typeface="Proxima Nova"/>
              </a:rPr>
              <a:t> board members</a:t>
            </a:r>
            <a:endParaRPr sz="1800">
              <a:solidFill>
                <a:srgbClr val="113D69"/>
              </a:solidFill>
              <a:latin typeface="Proxima Nova"/>
              <a:ea typeface="Proxima Nova"/>
              <a:cs typeface="Proxima Nova"/>
              <a:sym typeface="Proxima Nova"/>
            </a:endParaRPr>
          </a:p>
          <a:p>
            <a:pPr marL="0" lvl="0" indent="0" algn="l" rtl="0">
              <a:lnSpc>
                <a:spcPct val="115000"/>
              </a:lnSpc>
              <a:spcBef>
                <a:spcPts val="0"/>
              </a:spcBef>
              <a:spcAft>
                <a:spcPts val="1200"/>
              </a:spcAft>
              <a:buSzPts val="275"/>
              <a:buNone/>
            </a:pPr>
            <a:endParaRPr>
              <a:solidFill>
                <a:srgbClr val="113D69"/>
              </a:solidFill>
              <a:latin typeface="Proxima Nova"/>
              <a:ea typeface="Proxima Nova"/>
              <a:cs typeface="Proxima Nova"/>
              <a:sym typeface="Proxima Nova"/>
            </a:endParaRPr>
          </a:p>
        </p:txBody>
      </p:sp>
      <p:pic>
        <p:nvPicPr>
          <p:cNvPr id="773" name="Google Shape;773;p109"/>
          <p:cNvPicPr preferRelativeResize="0"/>
          <p:nvPr/>
        </p:nvPicPr>
        <p:blipFill>
          <a:blip r:embed="rId3">
            <a:alphaModFix/>
          </a:blip>
          <a:stretch>
            <a:fillRect/>
          </a:stretch>
        </p:blipFill>
        <p:spPr>
          <a:xfrm>
            <a:off x="5205775" y="4188800"/>
            <a:ext cx="1199808" cy="505425"/>
          </a:xfrm>
          <a:prstGeom prst="rect">
            <a:avLst/>
          </a:prstGeom>
          <a:noFill/>
          <a:ln>
            <a:noFill/>
          </a:ln>
        </p:spPr>
      </p:pic>
      <p:pic>
        <p:nvPicPr>
          <p:cNvPr id="774" name="Google Shape;774;p109"/>
          <p:cNvPicPr preferRelativeResize="0"/>
          <p:nvPr/>
        </p:nvPicPr>
        <p:blipFill>
          <a:blip r:embed="rId4">
            <a:alphaModFix/>
          </a:blip>
          <a:stretch>
            <a:fillRect/>
          </a:stretch>
        </p:blipFill>
        <p:spPr>
          <a:xfrm>
            <a:off x="6695350" y="4131249"/>
            <a:ext cx="1713825" cy="505425"/>
          </a:xfrm>
          <a:prstGeom prst="rect">
            <a:avLst/>
          </a:prstGeom>
          <a:noFill/>
          <a:ln>
            <a:noFill/>
          </a:ln>
        </p:spPr>
      </p:pic>
      <p:pic>
        <p:nvPicPr>
          <p:cNvPr id="775" name="Google Shape;775;p109"/>
          <p:cNvPicPr preferRelativeResize="0"/>
          <p:nvPr/>
        </p:nvPicPr>
        <p:blipFill rotWithShape="1">
          <a:blip r:embed="rId5">
            <a:alphaModFix/>
          </a:blip>
          <a:srcRect l="14398" t="19833"/>
          <a:stretch/>
        </p:blipFill>
        <p:spPr>
          <a:xfrm flipH="1">
            <a:off x="4441848" y="0"/>
            <a:ext cx="4702152" cy="1952450"/>
          </a:xfrm>
          <a:prstGeom prst="rect">
            <a:avLst/>
          </a:prstGeom>
          <a:noFill/>
          <a:ln>
            <a:noFill/>
          </a:ln>
        </p:spPr>
      </p:pic>
      <p:pic>
        <p:nvPicPr>
          <p:cNvPr id="776" name="Google Shape;776;p109"/>
          <p:cNvPicPr preferRelativeResize="0"/>
          <p:nvPr/>
        </p:nvPicPr>
        <p:blipFill rotWithShape="1">
          <a:blip r:embed="rId6">
            <a:alphaModFix/>
          </a:blip>
          <a:srcRect b="21054"/>
          <a:stretch/>
        </p:blipFill>
        <p:spPr>
          <a:xfrm>
            <a:off x="4632025" y="1826150"/>
            <a:ext cx="4350900" cy="20901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71"/>
                                        </p:tgtEl>
                                        <p:attrNameLst>
                                          <p:attrName>style.visibility</p:attrName>
                                        </p:attrNameLst>
                                      </p:cBhvr>
                                      <p:to>
                                        <p:strVal val="visible"/>
                                      </p:to>
                                    </p:set>
                                    <p:animEffect transition="in" filter="fade">
                                      <p:cBhvr>
                                        <p:cTn id="7" dur="1000"/>
                                        <p:tgtEl>
                                          <p:spTgt spid="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781" name="Google Shape;781;p110"/>
          <p:cNvPicPr preferRelativeResize="0"/>
          <p:nvPr/>
        </p:nvPicPr>
        <p:blipFill rotWithShape="1">
          <a:blip r:embed="rId3">
            <a:alphaModFix/>
          </a:blip>
          <a:srcRect l="14398" t="19833"/>
          <a:stretch/>
        </p:blipFill>
        <p:spPr>
          <a:xfrm flipH="1">
            <a:off x="4441848" y="0"/>
            <a:ext cx="4702152" cy="1952450"/>
          </a:xfrm>
          <a:prstGeom prst="rect">
            <a:avLst/>
          </a:prstGeom>
          <a:noFill/>
          <a:ln>
            <a:noFill/>
          </a:ln>
        </p:spPr>
      </p:pic>
      <p:pic>
        <p:nvPicPr>
          <p:cNvPr id="782" name="Google Shape;782;p110"/>
          <p:cNvPicPr preferRelativeResize="0"/>
          <p:nvPr/>
        </p:nvPicPr>
        <p:blipFill rotWithShape="1">
          <a:blip r:embed="rId4">
            <a:alphaModFix/>
          </a:blip>
          <a:srcRect l="53083" t="1492" r="969" b="1608"/>
          <a:stretch/>
        </p:blipFill>
        <p:spPr>
          <a:xfrm>
            <a:off x="5156950" y="595525"/>
            <a:ext cx="3652651" cy="4332825"/>
          </a:xfrm>
          <a:prstGeom prst="rect">
            <a:avLst/>
          </a:prstGeom>
          <a:noFill/>
          <a:ln>
            <a:noFill/>
          </a:ln>
        </p:spPr>
      </p:pic>
      <p:pic>
        <p:nvPicPr>
          <p:cNvPr id="783" name="Google Shape;783;p110"/>
          <p:cNvPicPr preferRelativeResize="0"/>
          <p:nvPr/>
        </p:nvPicPr>
        <p:blipFill rotWithShape="1">
          <a:blip r:embed="rId5">
            <a:alphaModFix/>
          </a:blip>
          <a:srcRect t="10231" r="45411" b="38434"/>
          <a:stretch/>
        </p:blipFill>
        <p:spPr>
          <a:xfrm>
            <a:off x="401775" y="2499475"/>
            <a:ext cx="4591550" cy="2428874"/>
          </a:xfrm>
          <a:prstGeom prst="rect">
            <a:avLst/>
          </a:prstGeom>
          <a:noFill/>
          <a:ln>
            <a:noFill/>
          </a:ln>
        </p:spPr>
      </p:pic>
      <p:sp>
        <p:nvSpPr>
          <p:cNvPr id="784" name="Google Shape;784;p110"/>
          <p:cNvSpPr txBox="1"/>
          <p:nvPr/>
        </p:nvSpPr>
        <p:spPr>
          <a:xfrm>
            <a:off x="152400" y="152400"/>
            <a:ext cx="4204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113D69"/>
                </a:solidFill>
                <a:latin typeface="Proxima Nova Extrabold"/>
                <a:ea typeface="Proxima Nova Extrabold"/>
                <a:cs typeface="Proxima Nova Extrabold"/>
                <a:sym typeface="Proxima Nova Extrabold"/>
              </a:rPr>
              <a:t>How it works:</a:t>
            </a:r>
            <a:endParaRPr sz="400">
              <a:latin typeface="Proxima Nova Extrabold"/>
              <a:ea typeface="Proxima Nova Extrabold"/>
              <a:cs typeface="Proxima Nova Extrabold"/>
              <a:sym typeface="Proxima Nova Extrabold"/>
            </a:endParaRPr>
          </a:p>
        </p:txBody>
      </p:sp>
      <p:sp>
        <p:nvSpPr>
          <p:cNvPr id="785" name="Google Shape;785;p110"/>
          <p:cNvSpPr txBox="1">
            <a:spLocks noGrp="1"/>
          </p:cNvSpPr>
          <p:nvPr>
            <p:ph type="subTitle" idx="4294967295"/>
          </p:nvPr>
        </p:nvSpPr>
        <p:spPr>
          <a:xfrm>
            <a:off x="234050" y="798900"/>
            <a:ext cx="4542000" cy="16401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113D69"/>
              </a:buClr>
              <a:buSzPts val="1400"/>
              <a:buFont typeface="Proxima Nova"/>
              <a:buAutoNum type="arabicPeriod"/>
            </a:pPr>
            <a:r>
              <a:rPr lang="en" sz="1400">
                <a:solidFill>
                  <a:srgbClr val="113D69"/>
                </a:solidFill>
                <a:latin typeface="Proxima Nova"/>
                <a:ea typeface="Proxima Nova"/>
                <a:cs typeface="Proxima Nova"/>
                <a:sym typeface="Proxima Nova"/>
              </a:rPr>
              <a:t>Board members submit questions as Let’s Talk dialogues.  </a:t>
            </a:r>
            <a:endParaRPr sz="1400">
              <a:solidFill>
                <a:srgbClr val="113D69"/>
              </a:solidFill>
              <a:latin typeface="Proxima Nova"/>
              <a:ea typeface="Proxima Nova"/>
              <a:cs typeface="Proxima Nova"/>
              <a:sym typeface="Proxima Nova"/>
            </a:endParaRPr>
          </a:p>
          <a:p>
            <a:pPr marL="457200" lvl="0" indent="-317500" algn="l" rtl="0">
              <a:lnSpc>
                <a:spcPct val="115000"/>
              </a:lnSpc>
              <a:spcBef>
                <a:spcPts val="0"/>
              </a:spcBef>
              <a:spcAft>
                <a:spcPts val="0"/>
              </a:spcAft>
              <a:buClr>
                <a:srgbClr val="113D69"/>
              </a:buClr>
              <a:buSzPts val="1400"/>
              <a:buFont typeface="Proxima Nova"/>
              <a:buAutoNum type="arabicPeriod"/>
            </a:pPr>
            <a:r>
              <a:rPr lang="en" sz="1400">
                <a:solidFill>
                  <a:srgbClr val="113D69"/>
                </a:solidFill>
                <a:latin typeface="Proxima Nova"/>
                <a:ea typeface="Proxima Nova"/>
                <a:cs typeface="Proxima Nova"/>
                <a:sym typeface="Proxima Nova"/>
              </a:rPr>
              <a:t>Trained and qualified members of district administration respond to inquiries. </a:t>
            </a:r>
            <a:endParaRPr sz="1400">
              <a:solidFill>
                <a:srgbClr val="113D69"/>
              </a:solidFill>
              <a:latin typeface="Proxima Nova"/>
              <a:ea typeface="Proxima Nova"/>
              <a:cs typeface="Proxima Nova"/>
              <a:sym typeface="Proxima Nova"/>
            </a:endParaRPr>
          </a:p>
          <a:p>
            <a:pPr marL="457200" lvl="0" indent="-317500" algn="l" rtl="0">
              <a:lnSpc>
                <a:spcPct val="115000"/>
              </a:lnSpc>
              <a:spcBef>
                <a:spcPts val="0"/>
              </a:spcBef>
              <a:spcAft>
                <a:spcPts val="0"/>
              </a:spcAft>
              <a:buClr>
                <a:srgbClr val="113D69"/>
              </a:buClr>
              <a:buSzPts val="1400"/>
              <a:buFont typeface="Proxima Nova"/>
              <a:buAutoNum type="arabicPeriod"/>
            </a:pPr>
            <a:r>
              <a:rPr lang="en" sz="1400">
                <a:solidFill>
                  <a:srgbClr val="113D69"/>
                </a:solidFill>
                <a:latin typeface="Proxima Nova"/>
                <a:ea typeface="Proxima Nova"/>
                <a:cs typeface="Proxima Nova"/>
                <a:sym typeface="Proxima Nova"/>
              </a:rPr>
              <a:t>Every board member receives an email with a copy of the question and answer. </a:t>
            </a:r>
            <a:endParaRPr sz="1400">
              <a:solidFill>
                <a:srgbClr val="113D69"/>
              </a:solidFill>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9"/>
        <p:cNvGrpSpPr/>
        <p:nvPr/>
      </p:nvGrpSpPr>
      <p:grpSpPr>
        <a:xfrm>
          <a:off x="0" y="0"/>
          <a:ext cx="0" cy="0"/>
          <a:chOff x="0" y="0"/>
          <a:chExt cx="0" cy="0"/>
        </a:xfrm>
      </p:grpSpPr>
      <p:pic>
        <p:nvPicPr>
          <p:cNvPr id="790" name="Google Shape;790;p111"/>
          <p:cNvPicPr preferRelativeResize="0"/>
          <p:nvPr/>
        </p:nvPicPr>
        <p:blipFill>
          <a:blip r:embed="rId3">
            <a:alphaModFix/>
          </a:blip>
          <a:stretch>
            <a:fillRect/>
          </a:stretch>
        </p:blipFill>
        <p:spPr>
          <a:xfrm flipH="1">
            <a:off x="1" y="1184600"/>
            <a:ext cx="9479424" cy="5014676"/>
          </a:xfrm>
          <a:prstGeom prst="rect">
            <a:avLst/>
          </a:prstGeom>
          <a:noFill/>
          <a:ln>
            <a:noFill/>
          </a:ln>
        </p:spPr>
      </p:pic>
      <p:sp>
        <p:nvSpPr>
          <p:cNvPr id="791" name="Google Shape;791;p111"/>
          <p:cNvSpPr txBox="1"/>
          <p:nvPr/>
        </p:nvSpPr>
        <p:spPr>
          <a:xfrm>
            <a:off x="399300" y="523500"/>
            <a:ext cx="7836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113D69"/>
                </a:solidFill>
                <a:latin typeface="Proxima Nova Extrabold"/>
                <a:ea typeface="Proxima Nova Extrabold"/>
                <a:cs typeface="Proxima Nova Extrabold"/>
                <a:sym typeface="Proxima Nova Extrabold"/>
              </a:rPr>
              <a:t>Board communications, simplified</a:t>
            </a:r>
            <a:endParaRPr sz="3000">
              <a:solidFill>
                <a:srgbClr val="113D69"/>
              </a:solidFill>
              <a:latin typeface="Proxima Nova Extrabold"/>
              <a:ea typeface="Proxima Nova Extrabold"/>
              <a:cs typeface="Proxima Nova Extrabold"/>
              <a:sym typeface="Proxima Nova Extrabold"/>
            </a:endParaRPr>
          </a:p>
        </p:txBody>
      </p:sp>
      <p:sp>
        <p:nvSpPr>
          <p:cNvPr id="792" name="Google Shape;792;p111"/>
          <p:cNvSpPr txBox="1">
            <a:spLocks noGrp="1"/>
          </p:cNvSpPr>
          <p:nvPr>
            <p:ph type="subTitle" idx="4294967295"/>
          </p:nvPr>
        </p:nvSpPr>
        <p:spPr>
          <a:xfrm>
            <a:off x="399300" y="1339200"/>
            <a:ext cx="7877400" cy="2768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a:solidFill>
                  <a:srgbClr val="113D69"/>
                </a:solidFill>
                <a:highlight>
                  <a:srgbClr val="FFFFFF"/>
                </a:highlight>
                <a:latin typeface="Proxima Nova"/>
                <a:ea typeface="Proxima Nova"/>
                <a:cs typeface="Proxima Nova"/>
                <a:sym typeface="Proxima Nova"/>
              </a:rPr>
              <a:t>Thanks to Let's Talk, board members now have: </a:t>
            </a:r>
            <a:endParaRPr>
              <a:solidFill>
                <a:srgbClr val="113D69"/>
              </a:solidFill>
              <a:highlight>
                <a:srgbClr val="FFFFFF"/>
              </a:highlight>
              <a:latin typeface="Proxima Nova"/>
              <a:ea typeface="Proxima Nova"/>
              <a:cs typeface="Proxima Nova"/>
              <a:sym typeface="Proxima Nova"/>
            </a:endParaRPr>
          </a:p>
          <a:p>
            <a:pPr marL="457200" lvl="0" indent="-342900" algn="l" rtl="0">
              <a:lnSpc>
                <a:spcPct val="150000"/>
              </a:lnSpc>
              <a:spcBef>
                <a:spcPts val="0"/>
              </a:spcBef>
              <a:spcAft>
                <a:spcPts val="0"/>
              </a:spcAft>
              <a:buClr>
                <a:srgbClr val="113D69"/>
              </a:buClr>
              <a:buSzPts val="1800"/>
              <a:buFont typeface="Proxima Nova"/>
              <a:buChar char="●"/>
            </a:pPr>
            <a:r>
              <a:rPr lang="en">
                <a:solidFill>
                  <a:srgbClr val="113D69"/>
                </a:solidFill>
                <a:highlight>
                  <a:srgbClr val="FFFFFF"/>
                </a:highlight>
                <a:latin typeface="Proxima Nova"/>
                <a:ea typeface="Proxima Nova"/>
                <a:cs typeface="Proxima Nova"/>
                <a:sym typeface="Proxima Nova"/>
              </a:rPr>
              <a:t>A transparent view into all dialogues</a:t>
            </a:r>
            <a:endParaRPr>
              <a:solidFill>
                <a:srgbClr val="113D69"/>
              </a:solidFill>
              <a:highlight>
                <a:srgbClr val="FFFFFF"/>
              </a:highlight>
              <a:latin typeface="Proxima Nova"/>
              <a:ea typeface="Proxima Nova"/>
              <a:cs typeface="Proxima Nova"/>
              <a:sym typeface="Proxima Nova"/>
            </a:endParaRPr>
          </a:p>
          <a:p>
            <a:pPr marL="457200" lvl="0" indent="-342900" algn="l" rtl="0">
              <a:lnSpc>
                <a:spcPct val="150000"/>
              </a:lnSpc>
              <a:spcBef>
                <a:spcPts val="0"/>
              </a:spcBef>
              <a:spcAft>
                <a:spcPts val="0"/>
              </a:spcAft>
              <a:buClr>
                <a:srgbClr val="113D69"/>
              </a:buClr>
              <a:buSzPts val="1800"/>
              <a:buFont typeface="Proxima Nova"/>
              <a:buChar char="●"/>
            </a:pPr>
            <a:r>
              <a:rPr lang="en">
                <a:solidFill>
                  <a:srgbClr val="113D69"/>
                </a:solidFill>
                <a:highlight>
                  <a:srgbClr val="FFFFFF"/>
                </a:highlight>
                <a:latin typeface="Proxima Nova"/>
                <a:ea typeface="Proxima Nova"/>
                <a:cs typeface="Proxima Nova"/>
                <a:sym typeface="Proxima Nova"/>
              </a:rPr>
              <a:t>Accountability between themselves and district leadership</a:t>
            </a:r>
            <a:endParaRPr>
              <a:solidFill>
                <a:srgbClr val="113D69"/>
              </a:solidFill>
              <a:highlight>
                <a:srgbClr val="FFFFFF"/>
              </a:highlight>
              <a:latin typeface="Proxima Nova"/>
              <a:ea typeface="Proxima Nova"/>
              <a:cs typeface="Proxima Nova"/>
              <a:sym typeface="Proxima Nova"/>
            </a:endParaRPr>
          </a:p>
          <a:p>
            <a:pPr marL="457200" lvl="0" indent="-342900" algn="l" rtl="0">
              <a:lnSpc>
                <a:spcPct val="150000"/>
              </a:lnSpc>
              <a:spcBef>
                <a:spcPts val="0"/>
              </a:spcBef>
              <a:spcAft>
                <a:spcPts val="0"/>
              </a:spcAft>
              <a:buClr>
                <a:srgbClr val="113D69"/>
              </a:buClr>
              <a:buSzPts val="1800"/>
              <a:buFont typeface="Proxima Nova"/>
              <a:buChar char="●"/>
            </a:pPr>
            <a:r>
              <a:rPr lang="en">
                <a:solidFill>
                  <a:srgbClr val="113D69"/>
                </a:solidFill>
                <a:highlight>
                  <a:srgbClr val="FFFFFF"/>
                </a:highlight>
                <a:latin typeface="Proxima Nova"/>
                <a:ea typeface="Proxima Nova"/>
                <a:cs typeface="Proxima Nova"/>
                <a:sym typeface="Proxima Nova"/>
              </a:rPr>
              <a:t>Fewer repeated questions</a:t>
            </a:r>
            <a:endParaRPr>
              <a:solidFill>
                <a:srgbClr val="113D69"/>
              </a:solidFill>
              <a:highlight>
                <a:srgbClr val="FFFFFF"/>
              </a:highlight>
              <a:latin typeface="Proxima Nova"/>
              <a:ea typeface="Proxima Nova"/>
              <a:cs typeface="Proxima Nova"/>
              <a:sym typeface="Proxima Nova"/>
            </a:endParaRPr>
          </a:p>
          <a:p>
            <a:pPr marL="457200" lvl="0" indent="-342900" algn="l" rtl="0">
              <a:lnSpc>
                <a:spcPct val="150000"/>
              </a:lnSpc>
              <a:spcBef>
                <a:spcPts val="0"/>
              </a:spcBef>
              <a:spcAft>
                <a:spcPts val="0"/>
              </a:spcAft>
              <a:buClr>
                <a:srgbClr val="113D69"/>
              </a:buClr>
              <a:buSzPts val="1800"/>
              <a:buFont typeface="Proxima Nova"/>
              <a:buChar char="●"/>
            </a:pPr>
            <a:r>
              <a:rPr lang="en">
                <a:solidFill>
                  <a:srgbClr val="113D69"/>
                </a:solidFill>
                <a:highlight>
                  <a:srgbClr val="FFFFFF"/>
                </a:highlight>
                <a:latin typeface="Proxima Nova"/>
                <a:ea typeface="Proxima Nova"/>
                <a:cs typeface="Proxima Nova"/>
                <a:sym typeface="Proxima Nova"/>
              </a:rPr>
              <a:t>Data for informing agendas and making future decisions</a:t>
            </a:r>
            <a:endParaRPr>
              <a:solidFill>
                <a:srgbClr val="113D69"/>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1"/>
                                        </p:tgtEl>
                                        <p:attrNameLst>
                                          <p:attrName>style.visibility</p:attrName>
                                        </p:attrNameLst>
                                      </p:cBhvr>
                                      <p:to>
                                        <p:strVal val="visible"/>
                                      </p:to>
                                    </p:set>
                                    <p:animEffect transition="in" filter="fade">
                                      <p:cBhvr>
                                        <p:cTn id="7" dur="1000"/>
                                        <p:tgtEl>
                                          <p:spTgt spid="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pic>
        <p:nvPicPr>
          <p:cNvPr id="797" name="Google Shape;797;p112"/>
          <p:cNvPicPr preferRelativeResize="0"/>
          <p:nvPr/>
        </p:nvPicPr>
        <p:blipFill rotWithShape="1">
          <a:blip r:embed="rId3">
            <a:alphaModFix/>
          </a:blip>
          <a:srcRect l="14398" t="19833"/>
          <a:stretch/>
        </p:blipFill>
        <p:spPr>
          <a:xfrm flipH="1">
            <a:off x="4441848" y="0"/>
            <a:ext cx="4702152" cy="1952450"/>
          </a:xfrm>
          <a:prstGeom prst="rect">
            <a:avLst/>
          </a:prstGeom>
          <a:noFill/>
          <a:ln>
            <a:noFill/>
          </a:ln>
        </p:spPr>
      </p:pic>
      <p:pic>
        <p:nvPicPr>
          <p:cNvPr id="798" name="Google Shape;798;p112"/>
          <p:cNvPicPr preferRelativeResize="0"/>
          <p:nvPr/>
        </p:nvPicPr>
        <p:blipFill>
          <a:blip r:embed="rId4">
            <a:alphaModFix/>
          </a:blip>
          <a:stretch>
            <a:fillRect/>
          </a:stretch>
        </p:blipFill>
        <p:spPr>
          <a:xfrm>
            <a:off x="1003851" y="352300"/>
            <a:ext cx="3327300" cy="2219400"/>
          </a:xfrm>
          <a:prstGeom prst="roundRect">
            <a:avLst>
              <a:gd name="adj" fmla="val 16667"/>
            </a:avLst>
          </a:prstGeom>
          <a:noFill/>
          <a:ln>
            <a:noFill/>
          </a:ln>
        </p:spPr>
      </p:pic>
      <p:pic>
        <p:nvPicPr>
          <p:cNvPr id="799" name="Google Shape;799;p112"/>
          <p:cNvPicPr preferRelativeResize="0"/>
          <p:nvPr/>
        </p:nvPicPr>
        <p:blipFill>
          <a:blip r:embed="rId5">
            <a:alphaModFix/>
          </a:blip>
          <a:stretch>
            <a:fillRect/>
          </a:stretch>
        </p:blipFill>
        <p:spPr>
          <a:xfrm>
            <a:off x="1003850" y="2763975"/>
            <a:ext cx="3327300" cy="2217900"/>
          </a:xfrm>
          <a:prstGeom prst="roundRect">
            <a:avLst>
              <a:gd name="adj" fmla="val 16667"/>
            </a:avLst>
          </a:prstGeom>
          <a:noFill/>
          <a:ln>
            <a:noFill/>
          </a:ln>
        </p:spPr>
      </p:pic>
      <p:pic>
        <p:nvPicPr>
          <p:cNvPr id="800" name="Google Shape;800;p112"/>
          <p:cNvPicPr preferRelativeResize="0"/>
          <p:nvPr/>
        </p:nvPicPr>
        <p:blipFill>
          <a:blip r:embed="rId6">
            <a:alphaModFix/>
          </a:blip>
          <a:stretch>
            <a:fillRect/>
          </a:stretch>
        </p:blipFill>
        <p:spPr>
          <a:xfrm>
            <a:off x="4777800" y="352300"/>
            <a:ext cx="3330000" cy="2219400"/>
          </a:xfrm>
          <a:prstGeom prst="roundRect">
            <a:avLst>
              <a:gd name="adj" fmla="val 16667"/>
            </a:avLst>
          </a:prstGeom>
          <a:noFill/>
          <a:ln>
            <a:noFill/>
          </a:ln>
        </p:spPr>
      </p:pic>
      <p:pic>
        <p:nvPicPr>
          <p:cNvPr id="801" name="Google Shape;801;p112"/>
          <p:cNvPicPr preferRelativeResize="0"/>
          <p:nvPr/>
        </p:nvPicPr>
        <p:blipFill>
          <a:blip r:embed="rId7">
            <a:alphaModFix/>
          </a:blip>
          <a:stretch>
            <a:fillRect/>
          </a:stretch>
        </p:blipFill>
        <p:spPr>
          <a:xfrm>
            <a:off x="4777800" y="2763975"/>
            <a:ext cx="3327300" cy="2217600"/>
          </a:xfrm>
          <a:prstGeom prst="roundRect">
            <a:avLst>
              <a:gd name="adj" fmla="val 16667"/>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5"/>
        <p:cNvGrpSpPr/>
        <p:nvPr/>
      </p:nvGrpSpPr>
      <p:grpSpPr>
        <a:xfrm>
          <a:off x="0" y="0"/>
          <a:ext cx="0" cy="0"/>
          <a:chOff x="0" y="0"/>
          <a:chExt cx="0" cy="0"/>
        </a:xfrm>
      </p:grpSpPr>
      <p:pic>
        <p:nvPicPr>
          <p:cNvPr id="806" name="Google Shape;806;p113"/>
          <p:cNvPicPr preferRelativeResize="0"/>
          <p:nvPr/>
        </p:nvPicPr>
        <p:blipFill>
          <a:blip r:embed="rId3">
            <a:alphaModFix/>
          </a:blip>
          <a:stretch>
            <a:fillRect/>
          </a:stretch>
        </p:blipFill>
        <p:spPr>
          <a:xfrm flipH="1">
            <a:off x="1" y="1184600"/>
            <a:ext cx="9479424" cy="5014676"/>
          </a:xfrm>
          <a:prstGeom prst="rect">
            <a:avLst/>
          </a:prstGeom>
          <a:noFill/>
          <a:ln>
            <a:noFill/>
          </a:ln>
        </p:spPr>
      </p:pic>
      <p:sp>
        <p:nvSpPr>
          <p:cNvPr id="807" name="Google Shape;807;p113"/>
          <p:cNvSpPr txBox="1"/>
          <p:nvPr/>
        </p:nvSpPr>
        <p:spPr>
          <a:xfrm>
            <a:off x="-17325" y="1632425"/>
            <a:ext cx="78363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rgbClr val="113D69"/>
                </a:solidFill>
                <a:latin typeface="Proxima Nova"/>
                <a:ea typeface="Proxima Nova"/>
                <a:cs typeface="Proxima Nova"/>
                <a:sym typeface="Proxima Nova"/>
              </a:rPr>
              <a:t>K12 Insight has been a</a:t>
            </a:r>
            <a:r>
              <a:rPr lang="en" sz="4000">
                <a:solidFill>
                  <a:srgbClr val="113D69"/>
                </a:solidFill>
                <a:latin typeface="Proxima Nova Semibold"/>
                <a:ea typeface="Proxima Nova Semibold"/>
                <a:cs typeface="Proxima Nova Semibold"/>
                <a:sym typeface="Proxima Nova Semibold"/>
              </a:rPr>
              <a:t> </a:t>
            </a:r>
            <a:r>
              <a:rPr lang="en" sz="4000" b="1">
                <a:solidFill>
                  <a:srgbClr val="113D69"/>
                </a:solidFill>
                <a:latin typeface="Proxima Nova"/>
                <a:ea typeface="Proxima Nova"/>
                <a:cs typeface="Proxima Nova"/>
                <a:sym typeface="Proxima Nova"/>
              </a:rPr>
              <a:t>true partner</a:t>
            </a:r>
            <a:r>
              <a:rPr lang="en" sz="4000">
                <a:solidFill>
                  <a:srgbClr val="113D69"/>
                </a:solidFill>
                <a:latin typeface="Proxima Nova Semibold"/>
                <a:ea typeface="Proxima Nova Semibold"/>
                <a:cs typeface="Proxima Nova Semibold"/>
                <a:sym typeface="Proxima Nova Semibold"/>
              </a:rPr>
              <a:t> </a:t>
            </a:r>
            <a:r>
              <a:rPr lang="en" sz="4000">
                <a:solidFill>
                  <a:srgbClr val="113D69"/>
                </a:solidFill>
                <a:latin typeface="Proxima Nova"/>
                <a:ea typeface="Proxima Nova"/>
                <a:cs typeface="Proxima Nova"/>
                <a:sym typeface="Proxima Nova"/>
              </a:rPr>
              <a:t>in this journey</a:t>
            </a:r>
            <a:endParaRPr sz="4000">
              <a:solidFill>
                <a:srgbClr val="113D69"/>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07"/>
                                        </p:tgtEl>
                                        <p:attrNameLst>
                                          <p:attrName>style.visibility</p:attrName>
                                        </p:attrNameLst>
                                      </p:cBhvr>
                                      <p:to>
                                        <p:strVal val="visible"/>
                                      </p:to>
                                    </p:set>
                                    <p:animEffect transition="in" filter="fade">
                                      <p:cBhvr>
                                        <p:cTn id="7" dur="1000"/>
                                        <p:tgtEl>
                                          <p:spTgt spid="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11"/>
        <p:cNvGrpSpPr/>
        <p:nvPr/>
      </p:nvGrpSpPr>
      <p:grpSpPr>
        <a:xfrm>
          <a:off x="0" y="0"/>
          <a:ext cx="0" cy="0"/>
          <a:chOff x="0" y="0"/>
          <a:chExt cx="0" cy="0"/>
        </a:xfrm>
      </p:grpSpPr>
      <p:sp>
        <p:nvSpPr>
          <p:cNvPr id="812" name="Google Shape;812;p114"/>
          <p:cNvSpPr/>
          <p:nvPr/>
        </p:nvSpPr>
        <p:spPr>
          <a:xfrm>
            <a:off x="-45425" y="0"/>
            <a:ext cx="6360000" cy="1850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4"/>
          <p:cNvSpPr txBox="1">
            <a:spLocks noGrp="1"/>
          </p:cNvSpPr>
          <p:nvPr>
            <p:ph type="title"/>
          </p:nvPr>
        </p:nvSpPr>
        <p:spPr>
          <a:xfrm>
            <a:off x="0" y="2013675"/>
            <a:ext cx="9144000" cy="26982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6500" b="0">
                <a:solidFill>
                  <a:srgbClr val="113D69"/>
                </a:solidFill>
                <a:latin typeface="Proxima Nova Extrabold"/>
                <a:ea typeface="Proxima Nova Extrabold"/>
                <a:cs typeface="Proxima Nova Extrabold"/>
                <a:sym typeface="Proxima Nova Extrabold"/>
              </a:rPr>
              <a:t>Questions?</a:t>
            </a:r>
            <a:endParaRPr sz="6500" b="0">
              <a:solidFill>
                <a:srgbClr val="13569A"/>
              </a:solidFill>
              <a:latin typeface="Proxima Nova Extrabold"/>
              <a:ea typeface="Proxima Nova Extrabold"/>
              <a:cs typeface="Proxima Nova Extrabold"/>
              <a:sym typeface="Proxima Nova Extrabold"/>
            </a:endParaRPr>
          </a:p>
        </p:txBody>
      </p:sp>
      <p:pic>
        <p:nvPicPr>
          <p:cNvPr id="814" name="Google Shape;814;p114"/>
          <p:cNvPicPr preferRelativeResize="0"/>
          <p:nvPr/>
        </p:nvPicPr>
        <p:blipFill>
          <a:blip r:embed="rId3">
            <a:alphaModFix/>
          </a:blip>
          <a:stretch>
            <a:fillRect/>
          </a:stretch>
        </p:blipFill>
        <p:spPr>
          <a:xfrm>
            <a:off x="420897" y="353450"/>
            <a:ext cx="1516599" cy="290450"/>
          </a:xfrm>
          <a:prstGeom prst="rect">
            <a:avLst/>
          </a:prstGeom>
          <a:noFill/>
          <a:ln>
            <a:noFill/>
          </a:ln>
        </p:spPr>
      </p:pic>
      <p:sp>
        <p:nvSpPr>
          <p:cNvPr id="815" name="Google Shape;815;p114"/>
          <p:cNvSpPr/>
          <p:nvPr/>
        </p:nvSpPr>
        <p:spPr>
          <a:xfrm>
            <a:off x="279550" y="4773100"/>
            <a:ext cx="908400" cy="24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6" name="Google Shape;816;p114"/>
          <p:cNvPicPr preferRelativeResize="0"/>
          <p:nvPr/>
        </p:nvPicPr>
        <p:blipFill rotWithShape="1">
          <a:blip r:embed="rId4">
            <a:alphaModFix/>
          </a:blip>
          <a:srcRect l="14398" t="19833"/>
          <a:stretch/>
        </p:blipFill>
        <p:spPr>
          <a:xfrm flipH="1">
            <a:off x="4441848" y="0"/>
            <a:ext cx="4702152" cy="1952450"/>
          </a:xfrm>
          <a:prstGeom prst="rect">
            <a:avLst/>
          </a:prstGeom>
          <a:noFill/>
          <a:ln>
            <a:noFill/>
          </a:ln>
        </p:spPr>
      </p:pic>
      <p:pic>
        <p:nvPicPr>
          <p:cNvPr id="817" name="Google Shape;817;p114"/>
          <p:cNvPicPr preferRelativeResize="0"/>
          <p:nvPr/>
        </p:nvPicPr>
        <p:blipFill>
          <a:blip r:embed="rId5">
            <a:alphaModFix/>
          </a:blip>
          <a:stretch>
            <a:fillRect/>
          </a:stretch>
        </p:blipFill>
        <p:spPr>
          <a:xfrm>
            <a:off x="2170475" y="184762"/>
            <a:ext cx="2128776" cy="627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21"/>
        <p:cNvGrpSpPr/>
        <p:nvPr/>
      </p:nvGrpSpPr>
      <p:grpSpPr>
        <a:xfrm>
          <a:off x="0" y="0"/>
          <a:ext cx="0" cy="0"/>
          <a:chOff x="0" y="0"/>
          <a:chExt cx="0" cy="0"/>
        </a:xfrm>
      </p:grpSpPr>
      <p:sp>
        <p:nvSpPr>
          <p:cNvPr id="822" name="Google Shape;822;p115"/>
          <p:cNvSpPr/>
          <p:nvPr/>
        </p:nvSpPr>
        <p:spPr>
          <a:xfrm>
            <a:off x="-45425" y="0"/>
            <a:ext cx="6360000" cy="1850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5"/>
          <p:cNvSpPr txBox="1">
            <a:spLocks noGrp="1"/>
          </p:cNvSpPr>
          <p:nvPr>
            <p:ph type="title"/>
          </p:nvPr>
        </p:nvSpPr>
        <p:spPr>
          <a:xfrm>
            <a:off x="0" y="1632675"/>
            <a:ext cx="9144000" cy="13719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6500" b="0">
                <a:solidFill>
                  <a:srgbClr val="113D69"/>
                </a:solidFill>
                <a:latin typeface="Proxima Nova Extrabold"/>
                <a:ea typeface="Proxima Nova Extrabold"/>
                <a:cs typeface="Proxima Nova Extrabold"/>
                <a:sym typeface="Proxima Nova Extrabold"/>
              </a:rPr>
              <a:t>Thank you!</a:t>
            </a:r>
            <a:endParaRPr sz="6500" b="0">
              <a:solidFill>
                <a:srgbClr val="13569A"/>
              </a:solidFill>
              <a:latin typeface="Proxima Nova Extrabold"/>
              <a:ea typeface="Proxima Nova Extrabold"/>
              <a:cs typeface="Proxima Nova Extrabold"/>
              <a:sym typeface="Proxima Nova Extrabold"/>
            </a:endParaRPr>
          </a:p>
        </p:txBody>
      </p:sp>
      <p:pic>
        <p:nvPicPr>
          <p:cNvPr id="824" name="Google Shape;824;p115"/>
          <p:cNvPicPr preferRelativeResize="0"/>
          <p:nvPr/>
        </p:nvPicPr>
        <p:blipFill>
          <a:blip r:embed="rId3">
            <a:alphaModFix/>
          </a:blip>
          <a:stretch>
            <a:fillRect/>
          </a:stretch>
        </p:blipFill>
        <p:spPr>
          <a:xfrm>
            <a:off x="420897" y="353450"/>
            <a:ext cx="1516599" cy="290450"/>
          </a:xfrm>
          <a:prstGeom prst="rect">
            <a:avLst/>
          </a:prstGeom>
          <a:noFill/>
          <a:ln>
            <a:noFill/>
          </a:ln>
        </p:spPr>
      </p:pic>
      <p:sp>
        <p:nvSpPr>
          <p:cNvPr id="825" name="Google Shape;825;p115"/>
          <p:cNvSpPr/>
          <p:nvPr/>
        </p:nvSpPr>
        <p:spPr>
          <a:xfrm>
            <a:off x="279550" y="4773100"/>
            <a:ext cx="908400" cy="24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6" name="Google Shape;826;p115"/>
          <p:cNvPicPr preferRelativeResize="0"/>
          <p:nvPr/>
        </p:nvPicPr>
        <p:blipFill rotWithShape="1">
          <a:blip r:embed="rId4">
            <a:alphaModFix/>
          </a:blip>
          <a:srcRect l="14398" t="19833"/>
          <a:stretch/>
        </p:blipFill>
        <p:spPr>
          <a:xfrm flipH="1">
            <a:off x="4441848" y="0"/>
            <a:ext cx="4702152" cy="1952450"/>
          </a:xfrm>
          <a:prstGeom prst="rect">
            <a:avLst/>
          </a:prstGeom>
          <a:noFill/>
          <a:ln>
            <a:noFill/>
          </a:ln>
        </p:spPr>
      </p:pic>
      <p:pic>
        <p:nvPicPr>
          <p:cNvPr id="827" name="Google Shape;827;p115"/>
          <p:cNvPicPr preferRelativeResize="0"/>
          <p:nvPr/>
        </p:nvPicPr>
        <p:blipFill>
          <a:blip r:embed="rId5">
            <a:alphaModFix/>
          </a:blip>
          <a:stretch>
            <a:fillRect/>
          </a:stretch>
        </p:blipFill>
        <p:spPr>
          <a:xfrm>
            <a:off x="2170475" y="184762"/>
            <a:ext cx="2128776" cy="627825"/>
          </a:xfrm>
          <a:prstGeom prst="rect">
            <a:avLst/>
          </a:prstGeom>
          <a:noFill/>
          <a:ln>
            <a:noFill/>
          </a:ln>
        </p:spPr>
      </p:pic>
      <p:sp>
        <p:nvSpPr>
          <p:cNvPr id="828" name="Google Shape;828;p115"/>
          <p:cNvSpPr/>
          <p:nvPr/>
        </p:nvSpPr>
        <p:spPr>
          <a:xfrm>
            <a:off x="0" y="2929475"/>
            <a:ext cx="9144000" cy="2274600"/>
          </a:xfrm>
          <a:prstGeom prst="rect">
            <a:avLst/>
          </a:prstGeom>
          <a:solidFill>
            <a:srgbClr val="F9F9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C5EDFF"/>
              </a:highlight>
            </a:endParaRPr>
          </a:p>
        </p:txBody>
      </p:sp>
      <p:sp>
        <p:nvSpPr>
          <p:cNvPr id="829" name="Google Shape;829;p115"/>
          <p:cNvSpPr txBox="1"/>
          <p:nvPr/>
        </p:nvSpPr>
        <p:spPr>
          <a:xfrm>
            <a:off x="2956950" y="3268250"/>
            <a:ext cx="3444600" cy="747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rgbClr val="000000"/>
              </a:buClr>
              <a:buSzPts val="1100"/>
              <a:buFont typeface="Arial"/>
              <a:buNone/>
            </a:pPr>
            <a:r>
              <a:rPr lang="en" sz="1700">
                <a:solidFill>
                  <a:srgbClr val="113D69"/>
                </a:solidFill>
              </a:rPr>
              <a:t>Contact </a:t>
            </a:r>
            <a:r>
              <a:rPr lang="en" sz="1700" b="1">
                <a:solidFill>
                  <a:srgbClr val="113D69"/>
                </a:solidFill>
                <a:latin typeface="Proxima Nova"/>
                <a:ea typeface="Proxima Nova"/>
                <a:cs typeface="Proxima Nova"/>
                <a:sym typeface="Proxima Nova"/>
              </a:rPr>
              <a:t>Joe Douglass</a:t>
            </a:r>
            <a:endParaRPr sz="1700" b="1">
              <a:solidFill>
                <a:srgbClr val="113D69"/>
              </a:solidFill>
              <a:latin typeface="Proxima Nova"/>
              <a:ea typeface="Proxima Nova"/>
              <a:cs typeface="Proxima Nova"/>
              <a:sym typeface="Proxima Nova"/>
            </a:endParaRPr>
          </a:p>
          <a:p>
            <a:pPr marL="0" lvl="0" indent="0" algn="ctr" rtl="0">
              <a:lnSpc>
                <a:spcPct val="115000"/>
              </a:lnSpc>
              <a:spcBef>
                <a:spcPts val="0"/>
              </a:spcBef>
              <a:spcAft>
                <a:spcPts val="0"/>
              </a:spcAft>
              <a:buClr>
                <a:srgbClr val="000000"/>
              </a:buClr>
              <a:buSzPts val="1100"/>
              <a:buFont typeface="Arial"/>
              <a:buNone/>
            </a:pPr>
            <a:r>
              <a:rPr lang="en" sz="1700" b="1">
                <a:solidFill>
                  <a:srgbClr val="53A035"/>
                </a:solidFill>
                <a:latin typeface="Lora"/>
                <a:ea typeface="Lora"/>
                <a:cs typeface="Lora"/>
                <a:sym typeface="Lora"/>
              </a:rPr>
              <a:t>joe.douglass</a:t>
            </a:r>
            <a:r>
              <a:rPr lang="en" sz="1700" b="1">
                <a:solidFill>
                  <a:srgbClr val="53A035"/>
                </a:solidFill>
                <a:uFill>
                  <a:noFill/>
                </a:uFill>
                <a:latin typeface="Lora"/>
                <a:ea typeface="Lora"/>
                <a:cs typeface="Lora"/>
                <a:sym typeface="Lora"/>
                <a:hlinkClick r:id="rId6">
                  <a:extLst>
                    <a:ext uri="{A12FA001-AC4F-418D-AE19-62706E023703}">
                      <ahyp:hlinkClr xmlns:ahyp="http://schemas.microsoft.com/office/drawing/2018/hyperlinkcolor" val="tx"/>
                    </a:ext>
                  </a:extLst>
                </a:hlinkClick>
              </a:rPr>
              <a:t>@k12insight.com</a:t>
            </a:r>
            <a:endParaRPr b="1">
              <a:solidFill>
                <a:srgbClr val="53A035"/>
              </a:solidFill>
              <a:latin typeface="Lora"/>
              <a:ea typeface="Lora"/>
              <a:cs typeface="Lora"/>
              <a:sym typeface="Lora"/>
            </a:endParaRPr>
          </a:p>
        </p:txBody>
      </p:sp>
      <p:sp>
        <p:nvSpPr>
          <p:cNvPr id="830" name="Google Shape;830;p115"/>
          <p:cNvSpPr txBox="1"/>
          <p:nvPr/>
        </p:nvSpPr>
        <p:spPr>
          <a:xfrm>
            <a:off x="1639650" y="3004575"/>
            <a:ext cx="5864700" cy="415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500">
                <a:solidFill>
                  <a:srgbClr val="113D69"/>
                </a:solidFill>
                <a:latin typeface="Proxima Nova"/>
                <a:ea typeface="Proxima Nova"/>
                <a:cs typeface="Proxima Nova"/>
                <a:sym typeface="Proxima Nova"/>
              </a:rPr>
              <a:t>For a free, no-obligation </a:t>
            </a:r>
            <a:r>
              <a:rPr lang="en" sz="1500" b="1">
                <a:solidFill>
                  <a:srgbClr val="113D69"/>
                </a:solidFill>
                <a:latin typeface="Proxima Nova"/>
                <a:ea typeface="Proxima Nova"/>
                <a:cs typeface="Proxima Nova"/>
                <a:sym typeface="Proxima Nova"/>
              </a:rPr>
              <a:t>customer service workshop</a:t>
            </a:r>
            <a:r>
              <a:rPr lang="en" sz="1500">
                <a:solidFill>
                  <a:srgbClr val="113D69"/>
                </a:solidFill>
                <a:latin typeface="Proxima Nova"/>
                <a:ea typeface="Proxima Nova"/>
                <a:cs typeface="Proxima Nova"/>
                <a:sym typeface="Proxima Nova"/>
              </a:rPr>
              <a:t>, contact: </a:t>
            </a:r>
            <a:endParaRPr sz="1500">
              <a:solidFill>
                <a:srgbClr val="113D69"/>
              </a:solidFill>
              <a:latin typeface="Proxima Nova"/>
              <a:ea typeface="Proxima Nova"/>
              <a:cs typeface="Proxima Nova"/>
              <a:sym typeface="Proxima Nova"/>
            </a:endParaRPr>
          </a:p>
        </p:txBody>
      </p:sp>
      <p:sp>
        <p:nvSpPr>
          <p:cNvPr id="831" name="Google Shape;831;p115"/>
          <p:cNvSpPr txBox="1"/>
          <p:nvPr/>
        </p:nvSpPr>
        <p:spPr>
          <a:xfrm>
            <a:off x="1746900" y="3993350"/>
            <a:ext cx="6451800" cy="415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500">
                <a:solidFill>
                  <a:srgbClr val="113D69"/>
                </a:solidFill>
                <a:latin typeface="Proxima Nova"/>
                <a:ea typeface="Proxima Nova"/>
                <a:cs typeface="Proxima Nova"/>
                <a:sym typeface="Proxima Nova"/>
              </a:rPr>
              <a:t>Questions about the Austin ISD’s Trustee Tracker &amp; Austin ISD’s Let’s Talk: </a:t>
            </a:r>
            <a:endParaRPr sz="1500">
              <a:solidFill>
                <a:srgbClr val="113D69"/>
              </a:solidFill>
              <a:latin typeface="Proxima Nova"/>
              <a:ea typeface="Proxima Nova"/>
              <a:cs typeface="Proxima Nova"/>
              <a:sym typeface="Proxima Nova"/>
            </a:endParaRPr>
          </a:p>
        </p:txBody>
      </p:sp>
      <p:sp>
        <p:nvSpPr>
          <p:cNvPr id="832" name="Google Shape;832;p115"/>
          <p:cNvSpPr txBox="1"/>
          <p:nvPr/>
        </p:nvSpPr>
        <p:spPr>
          <a:xfrm>
            <a:off x="2658775" y="4279225"/>
            <a:ext cx="4060500" cy="747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rgbClr val="000000"/>
              </a:buClr>
              <a:buSzPts val="1100"/>
              <a:buFont typeface="Arial"/>
              <a:buNone/>
            </a:pPr>
            <a:r>
              <a:rPr lang="en" sz="1700">
                <a:solidFill>
                  <a:srgbClr val="113D69"/>
                </a:solidFill>
              </a:rPr>
              <a:t>Contact </a:t>
            </a:r>
            <a:r>
              <a:rPr lang="en" sz="1700" b="1">
                <a:solidFill>
                  <a:srgbClr val="113D69"/>
                </a:solidFill>
                <a:latin typeface="Proxima Nova"/>
                <a:ea typeface="Proxima Nova"/>
                <a:cs typeface="Proxima Nova"/>
                <a:sym typeface="Proxima Nova"/>
              </a:rPr>
              <a:t>Stephanie Hawkins</a:t>
            </a:r>
            <a:endParaRPr sz="1700" b="1">
              <a:solidFill>
                <a:srgbClr val="113D69"/>
              </a:solidFill>
              <a:latin typeface="Proxima Nova"/>
              <a:ea typeface="Proxima Nova"/>
              <a:cs typeface="Proxima Nova"/>
              <a:sym typeface="Proxima Nova"/>
            </a:endParaRPr>
          </a:p>
          <a:p>
            <a:pPr marL="0" lvl="0" indent="0" algn="ctr" rtl="0">
              <a:lnSpc>
                <a:spcPct val="115000"/>
              </a:lnSpc>
              <a:spcBef>
                <a:spcPts val="0"/>
              </a:spcBef>
              <a:spcAft>
                <a:spcPts val="0"/>
              </a:spcAft>
              <a:buClr>
                <a:srgbClr val="000000"/>
              </a:buClr>
              <a:buSzPts val="1100"/>
              <a:buFont typeface="Arial"/>
              <a:buNone/>
            </a:pPr>
            <a:r>
              <a:rPr lang="en" sz="1700" b="1">
                <a:solidFill>
                  <a:srgbClr val="53A035"/>
                </a:solidFill>
                <a:latin typeface="Lora"/>
                <a:ea typeface="Lora"/>
                <a:cs typeface="Lora"/>
                <a:sym typeface="Lora"/>
              </a:rPr>
              <a:t>stephanie.l.hawkins@austinisd.org</a:t>
            </a:r>
            <a:endParaRPr b="1">
              <a:solidFill>
                <a:srgbClr val="53A035"/>
              </a:solidFill>
              <a:latin typeface="Lora"/>
              <a:ea typeface="Lora"/>
              <a:cs typeface="Lora"/>
              <a:sym typeface="Lor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9"/>
        <p:cNvGrpSpPr/>
        <p:nvPr/>
      </p:nvGrpSpPr>
      <p:grpSpPr>
        <a:xfrm>
          <a:off x="0" y="0"/>
          <a:ext cx="0" cy="0"/>
          <a:chOff x="0" y="0"/>
          <a:chExt cx="0" cy="0"/>
        </a:xfrm>
      </p:grpSpPr>
      <p:sp>
        <p:nvSpPr>
          <p:cNvPr id="510" name="Google Shape;510;p99"/>
          <p:cNvSpPr txBox="1"/>
          <p:nvPr/>
        </p:nvSpPr>
        <p:spPr>
          <a:xfrm>
            <a:off x="269425" y="554625"/>
            <a:ext cx="5407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rgbClr val="113D69"/>
                </a:solidFill>
                <a:latin typeface="Proxima Nova Extrabold"/>
                <a:ea typeface="Proxima Nova Extrabold"/>
                <a:cs typeface="Proxima Nova Extrabold"/>
                <a:sym typeface="Proxima Nova Extrabold"/>
              </a:rPr>
              <a:t>Welcome!</a:t>
            </a:r>
            <a:endParaRPr sz="4500">
              <a:solidFill>
                <a:srgbClr val="113D69"/>
              </a:solidFill>
              <a:latin typeface="Proxima Nova Extrabold"/>
              <a:ea typeface="Proxima Nova Extrabold"/>
              <a:cs typeface="Proxima Nova Extrabold"/>
              <a:sym typeface="Proxima Nova Extrabold"/>
            </a:endParaRPr>
          </a:p>
        </p:txBody>
      </p:sp>
      <p:pic>
        <p:nvPicPr>
          <p:cNvPr id="511" name="Google Shape;511;p99"/>
          <p:cNvPicPr preferRelativeResize="0"/>
          <p:nvPr/>
        </p:nvPicPr>
        <p:blipFill rotWithShape="1">
          <a:blip r:embed="rId3">
            <a:alphaModFix/>
          </a:blip>
          <a:srcRect l="14398" t="19833"/>
          <a:stretch/>
        </p:blipFill>
        <p:spPr>
          <a:xfrm flipH="1">
            <a:off x="4441848" y="0"/>
            <a:ext cx="4702152" cy="1952450"/>
          </a:xfrm>
          <a:prstGeom prst="rect">
            <a:avLst/>
          </a:prstGeom>
          <a:noFill/>
          <a:ln>
            <a:noFill/>
          </a:ln>
        </p:spPr>
      </p:pic>
      <p:sp>
        <p:nvSpPr>
          <p:cNvPr id="512" name="Google Shape;512;p99"/>
          <p:cNvSpPr txBox="1"/>
          <p:nvPr/>
        </p:nvSpPr>
        <p:spPr>
          <a:xfrm>
            <a:off x="1293775" y="3930200"/>
            <a:ext cx="3092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113D69"/>
                </a:solidFill>
                <a:latin typeface="Proxima Nova Extrabold"/>
                <a:ea typeface="Proxima Nova Extrabold"/>
                <a:cs typeface="Proxima Nova Extrabold"/>
                <a:sym typeface="Proxima Nova Extrabold"/>
              </a:rPr>
              <a:t>Stephanie Hawkins </a:t>
            </a:r>
            <a:endParaRPr>
              <a:solidFill>
                <a:srgbClr val="113D69"/>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a:solidFill>
                  <a:srgbClr val="113D69"/>
                </a:solidFill>
                <a:latin typeface="Proxima Nova Semibold"/>
                <a:ea typeface="Proxima Nova Semibold"/>
                <a:cs typeface="Proxima Nova Semibold"/>
                <a:sym typeface="Proxima Nova Semibold"/>
              </a:rPr>
              <a:t>Community Relations Coordinator </a:t>
            </a:r>
            <a:endParaRPr>
              <a:solidFill>
                <a:srgbClr val="113D69"/>
              </a:solidFill>
              <a:latin typeface="Proxima Nova Semibold"/>
              <a:ea typeface="Proxima Nova Semibold"/>
              <a:cs typeface="Proxima Nova Semibold"/>
              <a:sym typeface="Proxima Nova Semibold"/>
            </a:endParaRPr>
          </a:p>
          <a:p>
            <a:pPr marL="0" lvl="0" indent="0" algn="ctr" rtl="0">
              <a:spcBef>
                <a:spcPts val="0"/>
              </a:spcBef>
              <a:spcAft>
                <a:spcPts val="0"/>
              </a:spcAft>
              <a:buNone/>
            </a:pPr>
            <a:r>
              <a:rPr lang="en" i="1">
                <a:solidFill>
                  <a:srgbClr val="113D69"/>
                </a:solidFill>
                <a:latin typeface="Proxima Nova Semibold"/>
                <a:ea typeface="Proxima Nova Semibold"/>
                <a:cs typeface="Proxima Nova Semibold"/>
                <a:sym typeface="Proxima Nova Semibold"/>
              </a:rPr>
              <a:t>Austin Independent School District</a:t>
            </a:r>
            <a:endParaRPr i="1">
              <a:solidFill>
                <a:srgbClr val="113D69"/>
              </a:solidFill>
              <a:latin typeface="Proxima Nova Semibold"/>
              <a:ea typeface="Proxima Nova Semibold"/>
              <a:cs typeface="Proxima Nova Semibold"/>
              <a:sym typeface="Proxima Nova Semibold"/>
            </a:endParaRPr>
          </a:p>
        </p:txBody>
      </p:sp>
      <p:sp>
        <p:nvSpPr>
          <p:cNvPr id="513" name="Google Shape;513;p99"/>
          <p:cNvSpPr txBox="1"/>
          <p:nvPr/>
        </p:nvSpPr>
        <p:spPr>
          <a:xfrm>
            <a:off x="4865725" y="3930200"/>
            <a:ext cx="3092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113D69"/>
                </a:solidFill>
                <a:latin typeface="Proxima Nova Extrabold"/>
                <a:ea typeface="Proxima Nova Extrabold"/>
                <a:cs typeface="Proxima Nova Extrabold"/>
                <a:sym typeface="Proxima Nova Extrabold"/>
              </a:rPr>
              <a:t>Joe Douglass</a:t>
            </a:r>
            <a:endParaRPr>
              <a:solidFill>
                <a:srgbClr val="113D69"/>
              </a:solidFill>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a:solidFill>
                  <a:srgbClr val="113D69"/>
                </a:solidFill>
                <a:latin typeface="Proxima Nova Semibold"/>
                <a:ea typeface="Proxima Nova Semibold"/>
                <a:cs typeface="Proxima Nova Semibold"/>
                <a:sym typeface="Proxima Nova Semibold"/>
              </a:rPr>
              <a:t>Regional Account Director</a:t>
            </a:r>
            <a:endParaRPr>
              <a:solidFill>
                <a:srgbClr val="113D69"/>
              </a:solidFill>
              <a:latin typeface="Proxima Nova Semibold"/>
              <a:ea typeface="Proxima Nova Semibold"/>
              <a:cs typeface="Proxima Nova Semibold"/>
              <a:sym typeface="Proxima Nova Semibold"/>
            </a:endParaRPr>
          </a:p>
          <a:p>
            <a:pPr marL="0" lvl="0" indent="0" algn="ctr" rtl="0">
              <a:spcBef>
                <a:spcPts val="0"/>
              </a:spcBef>
              <a:spcAft>
                <a:spcPts val="0"/>
              </a:spcAft>
              <a:buNone/>
            </a:pPr>
            <a:r>
              <a:rPr lang="en" i="1">
                <a:solidFill>
                  <a:srgbClr val="113D69"/>
                </a:solidFill>
                <a:latin typeface="Proxima Nova Semibold"/>
                <a:ea typeface="Proxima Nova Semibold"/>
                <a:cs typeface="Proxima Nova Semibold"/>
                <a:sym typeface="Proxima Nova Semibold"/>
              </a:rPr>
              <a:t>K12 Insight</a:t>
            </a:r>
            <a:endParaRPr i="1">
              <a:solidFill>
                <a:srgbClr val="113D69"/>
              </a:solidFill>
              <a:latin typeface="Proxima Nova Semibold"/>
              <a:ea typeface="Proxima Nova Semibold"/>
              <a:cs typeface="Proxima Nova Semibold"/>
              <a:sym typeface="Proxima Nova Semibold"/>
            </a:endParaRPr>
          </a:p>
        </p:txBody>
      </p:sp>
      <p:pic>
        <p:nvPicPr>
          <p:cNvPr id="514" name="Google Shape;514;p99"/>
          <p:cNvPicPr preferRelativeResize="0"/>
          <p:nvPr/>
        </p:nvPicPr>
        <p:blipFill>
          <a:blip r:embed="rId4">
            <a:alphaModFix/>
          </a:blip>
          <a:stretch>
            <a:fillRect/>
          </a:stretch>
        </p:blipFill>
        <p:spPr>
          <a:xfrm>
            <a:off x="1743163" y="1736625"/>
            <a:ext cx="2193600" cy="2193600"/>
          </a:xfrm>
          <a:prstGeom prst="ellipse">
            <a:avLst/>
          </a:prstGeom>
          <a:noFill/>
          <a:ln>
            <a:noFill/>
          </a:ln>
        </p:spPr>
      </p:pic>
      <p:pic>
        <p:nvPicPr>
          <p:cNvPr id="515" name="Google Shape;515;p99"/>
          <p:cNvPicPr preferRelativeResize="0"/>
          <p:nvPr/>
        </p:nvPicPr>
        <p:blipFill rotWithShape="1">
          <a:blip r:embed="rId5">
            <a:alphaModFix/>
          </a:blip>
          <a:srcRect l="8249" r="8249"/>
          <a:stretch/>
        </p:blipFill>
        <p:spPr>
          <a:xfrm>
            <a:off x="5290975" y="1759713"/>
            <a:ext cx="2241900" cy="2147400"/>
          </a:xfrm>
          <a:prstGeom prst="ellipse">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100"/>
          <p:cNvSpPr/>
          <p:nvPr/>
        </p:nvSpPr>
        <p:spPr>
          <a:xfrm>
            <a:off x="4185225" y="-92975"/>
            <a:ext cx="6360000" cy="1850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2" name="Google Shape;522;p100"/>
          <p:cNvPicPr preferRelativeResize="0"/>
          <p:nvPr/>
        </p:nvPicPr>
        <p:blipFill rotWithShape="1">
          <a:blip r:embed="rId3">
            <a:alphaModFix/>
          </a:blip>
          <a:srcRect b="2553"/>
          <a:stretch/>
        </p:blipFill>
        <p:spPr>
          <a:xfrm>
            <a:off x="417525" y="1671363"/>
            <a:ext cx="3864602" cy="2582099"/>
          </a:xfrm>
          <a:prstGeom prst="rect">
            <a:avLst/>
          </a:prstGeom>
          <a:noFill/>
          <a:ln>
            <a:noFill/>
          </a:ln>
        </p:spPr>
      </p:pic>
      <p:sp>
        <p:nvSpPr>
          <p:cNvPr id="523" name="Google Shape;523;p100"/>
          <p:cNvSpPr/>
          <p:nvPr/>
        </p:nvSpPr>
        <p:spPr>
          <a:xfrm>
            <a:off x="417525" y="1662913"/>
            <a:ext cx="3864600" cy="2582100"/>
          </a:xfrm>
          <a:prstGeom prst="roundRect">
            <a:avLst>
              <a:gd name="adj" fmla="val 16667"/>
            </a:avLst>
          </a:prstGeom>
          <a:noFill/>
          <a:ln w="38100" cap="flat" cmpd="sng">
            <a:solidFill>
              <a:srgbClr val="F9F5F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0"/>
          <p:cNvSpPr txBox="1">
            <a:spLocks noGrp="1"/>
          </p:cNvSpPr>
          <p:nvPr>
            <p:ph type="title" idx="4294967295"/>
          </p:nvPr>
        </p:nvSpPr>
        <p:spPr>
          <a:xfrm>
            <a:off x="540150" y="517900"/>
            <a:ext cx="8604000" cy="615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000000"/>
              </a:buClr>
              <a:buSzPts val="1100"/>
              <a:buFont typeface="Arial"/>
              <a:buNone/>
            </a:pPr>
            <a:r>
              <a:rPr lang="en" sz="3000" b="1">
                <a:solidFill>
                  <a:srgbClr val="13569A"/>
                </a:solidFill>
                <a:latin typeface="Proxima Nova"/>
                <a:ea typeface="Proxima Nova"/>
                <a:cs typeface="Proxima Nova"/>
                <a:sym typeface="Proxima Nova"/>
              </a:rPr>
              <a:t>Radical paradigm shift </a:t>
            </a:r>
            <a:r>
              <a:rPr lang="en" sz="3000" b="1">
                <a:solidFill>
                  <a:srgbClr val="113D69"/>
                </a:solidFill>
                <a:latin typeface="Proxima Nova"/>
                <a:ea typeface="Proxima Nova"/>
                <a:cs typeface="Proxima Nova"/>
                <a:sym typeface="Proxima Nova"/>
              </a:rPr>
              <a:t>in communications</a:t>
            </a:r>
            <a:endParaRPr sz="3000" b="1">
              <a:solidFill>
                <a:srgbClr val="113D69"/>
              </a:solidFill>
              <a:latin typeface="Proxima Nova"/>
              <a:ea typeface="Proxima Nova"/>
              <a:cs typeface="Proxima Nova"/>
              <a:sym typeface="Proxima Nova"/>
            </a:endParaRPr>
          </a:p>
        </p:txBody>
      </p:sp>
      <p:grpSp>
        <p:nvGrpSpPr>
          <p:cNvPr id="525" name="Google Shape;525;p100"/>
          <p:cNvGrpSpPr/>
          <p:nvPr/>
        </p:nvGrpSpPr>
        <p:grpSpPr>
          <a:xfrm>
            <a:off x="4870663" y="1652113"/>
            <a:ext cx="3864600" cy="2612400"/>
            <a:chOff x="4786438" y="1981613"/>
            <a:chExt cx="3864600" cy="2612400"/>
          </a:xfrm>
        </p:grpSpPr>
        <p:pic>
          <p:nvPicPr>
            <p:cNvPr id="526" name="Google Shape;526;p100"/>
            <p:cNvPicPr preferRelativeResize="0"/>
            <p:nvPr/>
          </p:nvPicPr>
          <p:blipFill>
            <a:blip r:embed="rId4">
              <a:alphaModFix/>
            </a:blip>
            <a:stretch>
              <a:fillRect/>
            </a:stretch>
          </p:blipFill>
          <p:spPr>
            <a:xfrm>
              <a:off x="4890213" y="2442500"/>
              <a:ext cx="3657073" cy="1866051"/>
            </a:xfrm>
            <a:prstGeom prst="rect">
              <a:avLst/>
            </a:prstGeom>
            <a:noFill/>
            <a:ln>
              <a:noFill/>
            </a:ln>
          </p:spPr>
        </p:pic>
        <p:sp>
          <p:nvSpPr>
            <p:cNvPr id="527" name="Google Shape;527;p100"/>
            <p:cNvSpPr/>
            <p:nvPr/>
          </p:nvSpPr>
          <p:spPr>
            <a:xfrm>
              <a:off x="4786438" y="1981613"/>
              <a:ext cx="3864600" cy="2612400"/>
            </a:xfrm>
            <a:prstGeom prst="roundRect">
              <a:avLst>
                <a:gd name="adj" fmla="val 16667"/>
              </a:avLst>
            </a:prstGeom>
            <a:noFill/>
            <a:ln w="38100" cap="flat" cmpd="sng">
              <a:solidFill>
                <a:srgbClr val="C5ED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100"/>
          <p:cNvGrpSpPr/>
          <p:nvPr/>
        </p:nvGrpSpPr>
        <p:grpSpPr>
          <a:xfrm>
            <a:off x="3964832" y="2351173"/>
            <a:ext cx="1214022" cy="1214022"/>
            <a:chOff x="3599100" y="2190450"/>
            <a:chExt cx="1663500" cy="1663500"/>
          </a:xfrm>
        </p:grpSpPr>
        <p:sp>
          <p:nvSpPr>
            <p:cNvPr id="529" name="Google Shape;529;p100"/>
            <p:cNvSpPr/>
            <p:nvPr/>
          </p:nvSpPr>
          <p:spPr>
            <a:xfrm>
              <a:off x="3599100" y="2190450"/>
              <a:ext cx="1663500" cy="1663500"/>
            </a:xfrm>
            <a:prstGeom prst="ellipse">
              <a:avLst/>
            </a:prstGeom>
            <a:solidFill>
              <a:srgbClr val="4999DB"/>
            </a:solidFill>
            <a:ln w="38100" cap="flat" cmpd="sng">
              <a:solidFill>
                <a:srgbClr val="C5ED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0" name="Google Shape;530;p100"/>
            <p:cNvPicPr preferRelativeResize="0"/>
            <p:nvPr/>
          </p:nvPicPr>
          <p:blipFill>
            <a:blip r:embed="rId5">
              <a:alphaModFix/>
            </a:blip>
            <a:stretch>
              <a:fillRect/>
            </a:stretch>
          </p:blipFill>
          <p:spPr>
            <a:xfrm>
              <a:off x="3935575" y="2526913"/>
              <a:ext cx="990550" cy="99055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5"/>
                                        </p:tgtEl>
                                        <p:attrNameLst>
                                          <p:attrName>style.visibility</p:attrName>
                                        </p:attrNameLst>
                                      </p:cBhvr>
                                      <p:to>
                                        <p:strVal val="visible"/>
                                      </p:to>
                                    </p:set>
                                    <p:animEffect transition="in" filter="fade">
                                      <p:cBhvr>
                                        <p:cTn id="7" dur="1000"/>
                                        <p:tgtEl>
                                          <p:spTgt spid="5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8"/>
                                        </p:tgtEl>
                                        <p:attrNameLst>
                                          <p:attrName>style.visibility</p:attrName>
                                        </p:attrNameLst>
                                      </p:cBhvr>
                                      <p:to>
                                        <p:strVal val="visible"/>
                                      </p:to>
                                    </p:set>
                                    <p:animEffect transition="in" filter="fade">
                                      <p:cBhvr>
                                        <p:cTn id="12" dur="1000"/>
                                        <p:tgtEl>
                                          <p:spTgt spid="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4"/>
        <p:cNvGrpSpPr/>
        <p:nvPr/>
      </p:nvGrpSpPr>
      <p:grpSpPr>
        <a:xfrm>
          <a:off x="0" y="0"/>
          <a:ext cx="0" cy="0"/>
          <a:chOff x="0" y="0"/>
          <a:chExt cx="0" cy="0"/>
        </a:xfrm>
      </p:grpSpPr>
      <p:sp>
        <p:nvSpPr>
          <p:cNvPr id="535" name="Google Shape;535;p101"/>
          <p:cNvSpPr/>
          <p:nvPr/>
        </p:nvSpPr>
        <p:spPr>
          <a:xfrm>
            <a:off x="4328250" y="0"/>
            <a:ext cx="4815900" cy="1540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1"/>
          <p:cNvSpPr txBox="1"/>
          <p:nvPr/>
        </p:nvSpPr>
        <p:spPr>
          <a:xfrm>
            <a:off x="269425" y="376750"/>
            <a:ext cx="87270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113D69"/>
                </a:solidFill>
                <a:latin typeface="Proxima Nova"/>
                <a:ea typeface="Proxima Nova"/>
                <a:cs typeface="Proxima Nova"/>
                <a:sym typeface="Proxima Nova"/>
              </a:rPr>
              <a:t>Inbound communications: A tangled web </a:t>
            </a:r>
            <a:endParaRPr sz="2500" b="1">
              <a:solidFill>
                <a:srgbClr val="113D69"/>
              </a:solidFill>
              <a:latin typeface="Proxima Nova"/>
              <a:ea typeface="Proxima Nova"/>
              <a:cs typeface="Proxima Nova"/>
              <a:sym typeface="Proxima Nova"/>
            </a:endParaRPr>
          </a:p>
        </p:txBody>
      </p:sp>
      <p:pic>
        <p:nvPicPr>
          <p:cNvPr id="537" name="Google Shape;537;p101"/>
          <p:cNvPicPr preferRelativeResize="0"/>
          <p:nvPr/>
        </p:nvPicPr>
        <p:blipFill>
          <a:blip r:embed="rId3">
            <a:alphaModFix/>
          </a:blip>
          <a:stretch>
            <a:fillRect/>
          </a:stretch>
        </p:blipFill>
        <p:spPr>
          <a:xfrm>
            <a:off x="3654188" y="1824019"/>
            <a:ext cx="654806" cy="667779"/>
          </a:xfrm>
          <a:prstGeom prst="rect">
            <a:avLst/>
          </a:prstGeom>
          <a:noFill/>
          <a:ln>
            <a:noFill/>
          </a:ln>
        </p:spPr>
      </p:pic>
      <p:pic>
        <p:nvPicPr>
          <p:cNvPr id="538" name="Google Shape;538;p101"/>
          <p:cNvPicPr preferRelativeResize="0"/>
          <p:nvPr/>
        </p:nvPicPr>
        <p:blipFill>
          <a:blip r:embed="rId4">
            <a:alphaModFix/>
          </a:blip>
          <a:stretch>
            <a:fillRect/>
          </a:stretch>
        </p:blipFill>
        <p:spPr>
          <a:xfrm>
            <a:off x="3697698" y="2435471"/>
            <a:ext cx="525503" cy="486976"/>
          </a:xfrm>
          <a:prstGeom prst="rect">
            <a:avLst/>
          </a:prstGeom>
          <a:noFill/>
          <a:ln>
            <a:noFill/>
          </a:ln>
        </p:spPr>
      </p:pic>
      <p:pic>
        <p:nvPicPr>
          <p:cNvPr id="539" name="Google Shape;539;p101"/>
          <p:cNvPicPr preferRelativeResize="0"/>
          <p:nvPr/>
        </p:nvPicPr>
        <p:blipFill>
          <a:blip r:embed="rId5">
            <a:alphaModFix/>
          </a:blip>
          <a:stretch>
            <a:fillRect/>
          </a:stretch>
        </p:blipFill>
        <p:spPr>
          <a:xfrm>
            <a:off x="3621257" y="2940875"/>
            <a:ext cx="654795" cy="667788"/>
          </a:xfrm>
          <a:prstGeom prst="rect">
            <a:avLst/>
          </a:prstGeom>
          <a:noFill/>
          <a:ln>
            <a:noFill/>
          </a:ln>
        </p:spPr>
      </p:pic>
      <p:pic>
        <p:nvPicPr>
          <p:cNvPr id="540" name="Google Shape;540;p101"/>
          <p:cNvPicPr preferRelativeResize="0"/>
          <p:nvPr/>
        </p:nvPicPr>
        <p:blipFill>
          <a:blip r:embed="rId6">
            <a:alphaModFix/>
          </a:blip>
          <a:stretch>
            <a:fillRect/>
          </a:stretch>
        </p:blipFill>
        <p:spPr>
          <a:xfrm>
            <a:off x="3643402" y="3500546"/>
            <a:ext cx="563623" cy="646534"/>
          </a:xfrm>
          <a:prstGeom prst="rect">
            <a:avLst/>
          </a:prstGeom>
          <a:noFill/>
          <a:ln>
            <a:noFill/>
          </a:ln>
        </p:spPr>
      </p:pic>
      <p:pic>
        <p:nvPicPr>
          <p:cNvPr id="541" name="Google Shape;541;p101"/>
          <p:cNvPicPr preferRelativeResize="0"/>
          <p:nvPr/>
        </p:nvPicPr>
        <p:blipFill>
          <a:blip r:embed="rId7">
            <a:alphaModFix/>
          </a:blip>
          <a:stretch>
            <a:fillRect/>
          </a:stretch>
        </p:blipFill>
        <p:spPr>
          <a:xfrm>
            <a:off x="3673891" y="4146353"/>
            <a:ext cx="563622" cy="524056"/>
          </a:xfrm>
          <a:prstGeom prst="rect">
            <a:avLst/>
          </a:prstGeom>
          <a:noFill/>
          <a:ln>
            <a:noFill/>
          </a:ln>
        </p:spPr>
      </p:pic>
      <p:grpSp>
        <p:nvGrpSpPr>
          <p:cNvPr id="542" name="Google Shape;542;p101"/>
          <p:cNvGrpSpPr/>
          <p:nvPr/>
        </p:nvGrpSpPr>
        <p:grpSpPr>
          <a:xfrm>
            <a:off x="960617" y="1183831"/>
            <a:ext cx="1126217" cy="876695"/>
            <a:chOff x="1585444" y="524932"/>
            <a:chExt cx="1367100" cy="1065372"/>
          </a:xfrm>
        </p:grpSpPr>
        <p:pic>
          <p:nvPicPr>
            <p:cNvPr id="543" name="Google Shape;543;p101"/>
            <p:cNvPicPr preferRelativeResize="0"/>
            <p:nvPr/>
          </p:nvPicPr>
          <p:blipFill>
            <a:blip r:embed="rId8">
              <a:alphaModFix/>
            </a:blip>
            <a:stretch>
              <a:fillRect/>
            </a:stretch>
          </p:blipFill>
          <p:spPr>
            <a:xfrm>
              <a:off x="1963628" y="524932"/>
              <a:ext cx="598533" cy="662427"/>
            </a:xfrm>
            <a:prstGeom prst="rect">
              <a:avLst/>
            </a:prstGeom>
            <a:noFill/>
            <a:ln>
              <a:noFill/>
            </a:ln>
          </p:spPr>
        </p:pic>
        <p:sp>
          <p:nvSpPr>
            <p:cNvPr id="544" name="Google Shape;544;p101"/>
            <p:cNvSpPr txBox="1"/>
            <p:nvPr/>
          </p:nvSpPr>
          <p:spPr>
            <a:xfrm>
              <a:off x="1585444" y="1104005"/>
              <a:ext cx="1367100" cy="48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113D69"/>
                  </a:solidFill>
                  <a:latin typeface="Proxima Nova"/>
                  <a:ea typeface="Proxima Nova"/>
                  <a:cs typeface="Proxima Nova"/>
                  <a:sym typeface="Proxima Nova"/>
                </a:rPr>
                <a:t>Students</a:t>
              </a:r>
              <a:endParaRPr b="1">
                <a:solidFill>
                  <a:srgbClr val="113D69"/>
                </a:solidFill>
                <a:latin typeface="Proxima Nova"/>
                <a:ea typeface="Proxima Nova"/>
                <a:cs typeface="Proxima Nova"/>
                <a:sym typeface="Proxima Nova"/>
              </a:endParaRPr>
            </a:p>
          </p:txBody>
        </p:sp>
      </p:grpSp>
      <p:grpSp>
        <p:nvGrpSpPr>
          <p:cNvPr id="545" name="Google Shape;545;p101"/>
          <p:cNvGrpSpPr/>
          <p:nvPr/>
        </p:nvGrpSpPr>
        <p:grpSpPr>
          <a:xfrm>
            <a:off x="986712" y="3018401"/>
            <a:ext cx="975462" cy="806457"/>
            <a:chOff x="1617119" y="2630494"/>
            <a:chExt cx="1184100" cy="980018"/>
          </a:xfrm>
        </p:grpSpPr>
        <p:pic>
          <p:nvPicPr>
            <p:cNvPr id="546" name="Google Shape;546;p101"/>
            <p:cNvPicPr preferRelativeResize="0"/>
            <p:nvPr/>
          </p:nvPicPr>
          <p:blipFill>
            <a:blip r:embed="rId9">
              <a:alphaModFix/>
            </a:blip>
            <a:stretch>
              <a:fillRect/>
            </a:stretch>
          </p:blipFill>
          <p:spPr>
            <a:xfrm>
              <a:off x="1862313" y="2630494"/>
              <a:ext cx="726310" cy="585088"/>
            </a:xfrm>
            <a:prstGeom prst="rect">
              <a:avLst/>
            </a:prstGeom>
            <a:noFill/>
            <a:ln>
              <a:noFill/>
            </a:ln>
          </p:spPr>
        </p:pic>
        <p:sp>
          <p:nvSpPr>
            <p:cNvPr id="547" name="Google Shape;547;p101"/>
            <p:cNvSpPr txBox="1"/>
            <p:nvPr/>
          </p:nvSpPr>
          <p:spPr>
            <a:xfrm>
              <a:off x="1617119" y="3124212"/>
              <a:ext cx="1184100" cy="48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113D69"/>
                  </a:solidFill>
                  <a:latin typeface="Proxima Nova"/>
                  <a:ea typeface="Proxima Nova"/>
                  <a:cs typeface="Proxima Nova"/>
                  <a:sym typeface="Proxima Nova"/>
                </a:rPr>
                <a:t>Teachers</a:t>
              </a:r>
              <a:endParaRPr b="1">
                <a:solidFill>
                  <a:srgbClr val="113D69"/>
                </a:solidFill>
                <a:latin typeface="Proxima Nova"/>
                <a:ea typeface="Proxima Nova"/>
                <a:cs typeface="Proxima Nova"/>
                <a:sym typeface="Proxima Nova"/>
              </a:endParaRPr>
            </a:p>
          </p:txBody>
        </p:sp>
      </p:grpSp>
      <p:grpSp>
        <p:nvGrpSpPr>
          <p:cNvPr id="548" name="Google Shape;548;p101"/>
          <p:cNvGrpSpPr/>
          <p:nvPr/>
        </p:nvGrpSpPr>
        <p:grpSpPr>
          <a:xfrm>
            <a:off x="909455" y="3948281"/>
            <a:ext cx="1228533" cy="927891"/>
            <a:chOff x="1485236" y="3893857"/>
            <a:chExt cx="1491300" cy="1127586"/>
          </a:xfrm>
        </p:grpSpPr>
        <p:pic>
          <p:nvPicPr>
            <p:cNvPr id="549" name="Google Shape;549;p101"/>
            <p:cNvPicPr preferRelativeResize="0"/>
            <p:nvPr/>
          </p:nvPicPr>
          <p:blipFill>
            <a:blip r:embed="rId10">
              <a:alphaModFix/>
            </a:blip>
            <a:stretch>
              <a:fillRect/>
            </a:stretch>
          </p:blipFill>
          <p:spPr>
            <a:xfrm>
              <a:off x="1816319" y="3893857"/>
              <a:ext cx="773385" cy="773392"/>
            </a:xfrm>
            <a:prstGeom prst="rect">
              <a:avLst/>
            </a:prstGeom>
            <a:noFill/>
            <a:ln>
              <a:noFill/>
            </a:ln>
          </p:spPr>
        </p:pic>
        <p:sp>
          <p:nvSpPr>
            <p:cNvPr id="550" name="Google Shape;550;p101"/>
            <p:cNvSpPr txBox="1"/>
            <p:nvPr/>
          </p:nvSpPr>
          <p:spPr>
            <a:xfrm>
              <a:off x="1485236" y="4535143"/>
              <a:ext cx="1491300" cy="48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113D69"/>
                  </a:solidFill>
                  <a:latin typeface="Proxima Nova"/>
                  <a:ea typeface="Proxima Nova"/>
                  <a:cs typeface="Proxima Nova"/>
                  <a:sym typeface="Proxima Nova"/>
                </a:rPr>
                <a:t>Community</a:t>
              </a:r>
              <a:endParaRPr b="1">
                <a:solidFill>
                  <a:srgbClr val="113D69"/>
                </a:solidFill>
                <a:latin typeface="Proxima Nova"/>
                <a:ea typeface="Proxima Nova"/>
                <a:cs typeface="Proxima Nova"/>
                <a:sym typeface="Proxima Nova"/>
              </a:endParaRPr>
            </a:p>
          </p:txBody>
        </p:sp>
      </p:grpSp>
      <p:grpSp>
        <p:nvGrpSpPr>
          <p:cNvPr id="551" name="Google Shape;551;p101"/>
          <p:cNvGrpSpPr/>
          <p:nvPr/>
        </p:nvGrpSpPr>
        <p:grpSpPr>
          <a:xfrm>
            <a:off x="1082350" y="1943252"/>
            <a:ext cx="808395" cy="1025525"/>
            <a:chOff x="1733826" y="1394187"/>
            <a:chExt cx="981300" cy="1246232"/>
          </a:xfrm>
        </p:grpSpPr>
        <p:sp>
          <p:nvSpPr>
            <p:cNvPr id="552" name="Google Shape;552;p101"/>
            <p:cNvSpPr txBox="1"/>
            <p:nvPr/>
          </p:nvSpPr>
          <p:spPr>
            <a:xfrm>
              <a:off x="1733826" y="2154120"/>
              <a:ext cx="981300" cy="48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113D69"/>
                  </a:solidFill>
                  <a:latin typeface="Proxima Nova"/>
                  <a:ea typeface="Proxima Nova"/>
                  <a:cs typeface="Proxima Nova"/>
                  <a:sym typeface="Proxima Nova"/>
                </a:rPr>
                <a:t>Parents</a:t>
              </a:r>
              <a:endParaRPr b="1">
                <a:solidFill>
                  <a:srgbClr val="113D69"/>
                </a:solidFill>
                <a:latin typeface="Proxima Nova"/>
                <a:ea typeface="Proxima Nova"/>
                <a:cs typeface="Proxima Nova"/>
                <a:sym typeface="Proxima Nova"/>
              </a:endParaRPr>
            </a:p>
          </p:txBody>
        </p:sp>
        <p:pic>
          <p:nvPicPr>
            <p:cNvPr id="553" name="Google Shape;553;p101"/>
            <p:cNvPicPr preferRelativeResize="0"/>
            <p:nvPr/>
          </p:nvPicPr>
          <p:blipFill>
            <a:blip r:embed="rId11">
              <a:alphaModFix/>
            </a:blip>
            <a:stretch>
              <a:fillRect/>
            </a:stretch>
          </p:blipFill>
          <p:spPr>
            <a:xfrm>
              <a:off x="1805475" y="1394187"/>
              <a:ext cx="884902" cy="934800"/>
            </a:xfrm>
            <a:prstGeom prst="rect">
              <a:avLst/>
            </a:prstGeom>
            <a:noFill/>
            <a:ln>
              <a:noFill/>
            </a:ln>
          </p:spPr>
        </p:pic>
      </p:grpSp>
      <p:pic>
        <p:nvPicPr>
          <p:cNvPr id="554" name="Google Shape;554;p101"/>
          <p:cNvPicPr preferRelativeResize="0"/>
          <p:nvPr/>
        </p:nvPicPr>
        <p:blipFill>
          <a:blip r:embed="rId12">
            <a:alphaModFix/>
          </a:blip>
          <a:stretch>
            <a:fillRect/>
          </a:stretch>
        </p:blipFill>
        <p:spPr>
          <a:xfrm>
            <a:off x="3762360" y="1282932"/>
            <a:ext cx="525495" cy="553753"/>
          </a:xfrm>
          <a:prstGeom prst="rect">
            <a:avLst/>
          </a:prstGeom>
          <a:noFill/>
          <a:ln>
            <a:noFill/>
          </a:ln>
        </p:spPr>
      </p:pic>
      <p:grpSp>
        <p:nvGrpSpPr>
          <p:cNvPr id="555" name="Google Shape;555;p101"/>
          <p:cNvGrpSpPr/>
          <p:nvPr/>
        </p:nvGrpSpPr>
        <p:grpSpPr>
          <a:xfrm>
            <a:off x="1890736" y="1524690"/>
            <a:ext cx="1976919" cy="2861119"/>
            <a:chOff x="2600194" y="977252"/>
            <a:chExt cx="2399756" cy="3476873"/>
          </a:xfrm>
        </p:grpSpPr>
        <p:cxnSp>
          <p:nvCxnSpPr>
            <p:cNvPr id="556" name="Google Shape;556;p101"/>
            <p:cNvCxnSpPr/>
            <p:nvPr/>
          </p:nvCxnSpPr>
          <p:spPr>
            <a:xfrm>
              <a:off x="2647950" y="981075"/>
              <a:ext cx="2352000" cy="636300"/>
            </a:xfrm>
            <a:prstGeom prst="straightConnector1">
              <a:avLst/>
            </a:prstGeom>
            <a:noFill/>
            <a:ln w="9525" cap="flat" cmpd="sng">
              <a:solidFill>
                <a:srgbClr val="4999DB"/>
              </a:solidFill>
              <a:prstDash val="solid"/>
              <a:round/>
              <a:headEnd type="none" w="med" len="med"/>
              <a:tailEnd type="oval" w="med" len="med"/>
            </a:ln>
          </p:spPr>
        </p:cxnSp>
        <p:cxnSp>
          <p:nvCxnSpPr>
            <p:cNvPr id="557" name="Google Shape;557;p101"/>
            <p:cNvCxnSpPr/>
            <p:nvPr/>
          </p:nvCxnSpPr>
          <p:spPr>
            <a:xfrm rot="10800000" flipH="1">
              <a:off x="2647894" y="977252"/>
              <a:ext cx="2255400" cy="3900"/>
            </a:xfrm>
            <a:prstGeom prst="straightConnector1">
              <a:avLst/>
            </a:prstGeom>
            <a:noFill/>
            <a:ln w="9525" cap="flat" cmpd="sng">
              <a:solidFill>
                <a:srgbClr val="4999DB"/>
              </a:solidFill>
              <a:prstDash val="solid"/>
              <a:round/>
              <a:headEnd type="none" w="med" len="med"/>
              <a:tailEnd type="oval" w="med" len="med"/>
            </a:ln>
          </p:spPr>
        </p:cxnSp>
        <p:cxnSp>
          <p:nvCxnSpPr>
            <p:cNvPr id="558" name="Google Shape;558;p101"/>
            <p:cNvCxnSpPr/>
            <p:nvPr/>
          </p:nvCxnSpPr>
          <p:spPr>
            <a:xfrm>
              <a:off x="2647950" y="981075"/>
              <a:ext cx="2265600" cy="1225800"/>
            </a:xfrm>
            <a:prstGeom prst="straightConnector1">
              <a:avLst/>
            </a:prstGeom>
            <a:noFill/>
            <a:ln w="9525" cap="flat" cmpd="sng">
              <a:solidFill>
                <a:srgbClr val="4999DB"/>
              </a:solidFill>
              <a:prstDash val="solid"/>
              <a:round/>
              <a:headEnd type="none" w="med" len="med"/>
              <a:tailEnd type="oval" w="med" len="med"/>
            </a:ln>
          </p:spPr>
        </p:cxnSp>
        <p:cxnSp>
          <p:nvCxnSpPr>
            <p:cNvPr id="559" name="Google Shape;559;p101"/>
            <p:cNvCxnSpPr/>
            <p:nvPr/>
          </p:nvCxnSpPr>
          <p:spPr>
            <a:xfrm>
              <a:off x="2652125" y="981675"/>
              <a:ext cx="2283300" cy="1860300"/>
            </a:xfrm>
            <a:prstGeom prst="straightConnector1">
              <a:avLst/>
            </a:prstGeom>
            <a:noFill/>
            <a:ln w="9525" cap="flat" cmpd="sng">
              <a:solidFill>
                <a:srgbClr val="4999DB"/>
              </a:solidFill>
              <a:prstDash val="solid"/>
              <a:round/>
              <a:headEnd type="none" w="med" len="med"/>
              <a:tailEnd type="oval" w="med" len="med"/>
            </a:ln>
          </p:spPr>
        </p:cxnSp>
        <p:cxnSp>
          <p:nvCxnSpPr>
            <p:cNvPr id="560" name="Google Shape;560;p101"/>
            <p:cNvCxnSpPr/>
            <p:nvPr/>
          </p:nvCxnSpPr>
          <p:spPr>
            <a:xfrm>
              <a:off x="2651525" y="981075"/>
              <a:ext cx="2191200" cy="2640900"/>
            </a:xfrm>
            <a:prstGeom prst="straightConnector1">
              <a:avLst/>
            </a:prstGeom>
            <a:noFill/>
            <a:ln w="9525" cap="flat" cmpd="sng">
              <a:solidFill>
                <a:srgbClr val="4999DB"/>
              </a:solidFill>
              <a:prstDash val="solid"/>
              <a:round/>
              <a:headEnd type="none" w="med" len="med"/>
              <a:tailEnd type="oval" w="med" len="med"/>
            </a:ln>
          </p:spPr>
        </p:cxnSp>
        <p:cxnSp>
          <p:nvCxnSpPr>
            <p:cNvPr id="561" name="Google Shape;561;p101"/>
            <p:cNvCxnSpPr/>
            <p:nvPr/>
          </p:nvCxnSpPr>
          <p:spPr>
            <a:xfrm>
              <a:off x="2650925" y="981675"/>
              <a:ext cx="2197500" cy="3266400"/>
            </a:xfrm>
            <a:prstGeom prst="straightConnector1">
              <a:avLst/>
            </a:prstGeom>
            <a:noFill/>
            <a:ln w="9525" cap="flat" cmpd="sng">
              <a:solidFill>
                <a:srgbClr val="4999DB"/>
              </a:solidFill>
              <a:prstDash val="solid"/>
              <a:round/>
              <a:headEnd type="none" w="med" len="med"/>
              <a:tailEnd type="oval" w="med" len="med"/>
            </a:ln>
          </p:spPr>
        </p:cxnSp>
        <p:cxnSp>
          <p:nvCxnSpPr>
            <p:cNvPr id="562" name="Google Shape;562;p101"/>
            <p:cNvCxnSpPr/>
            <p:nvPr/>
          </p:nvCxnSpPr>
          <p:spPr>
            <a:xfrm rot="10800000" flipH="1">
              <a:off x="2724175" y="1053575"/>
              <a:ext cx="2181300" cy="918000"/>
            </a:xfrm>
            <a:prstGeom prst="straightConnector1">
              <a:avLst/>
            </a:prstGeom>
            <a:noFill/>
            <a:ln w="9525" cap="flat" cmpd="sng">
              <a:solidFill>
                <a:srgbClr val="4999DB"/>
              </a:solidFill>
              <a:prstDash val="solid"/>
              <a:round/>
              <a:headEnd type="none" w="med" len="med"/>
              <a:tailEnd type="oval" w="med" len="med"/>
            </a:ln>
          </p:spPr>
        </p:cxnSp>
        <p:cxnSp>
          <p:nvCxnSpPr>
            <p:cNvPr id="563" name="Google Shape;563;p101"/>
            <p:cNvCxnSpPr/>
            <p:nvPr/>
          </p:nvCxnSpPr>
          <p:spPr>
            <a:xfrm rot="10800000" flipH="1">
              <a:off x="2724150" y="1681575"/>
              <a:ext cx="2275800" cy="290100"/>
            </a:xfrm>
            <a:prstGeom prst="straightConnector1">
              <a:avLst/>
            </a:prstGeom>
            <a:noFill/>
            <a:ln w="9525" cap="flat" cmpd="sng">
              <a:solidFill>
                <a:srgbClr val="4999DB"/>
              </a:solidFill>
              <a:prstDash val="solid"/>
              <a:round/>
              <a:headEnd type="none" w="med" len="med"/>
              <a:tailEnd type="oval" w="med" len="med"/>
            </a:ln>
          </p:spPr>
        </p:cxnSp>
        <p:cxnSp>
          <p:nvCxnSpPr>
            <p:cNvPr id="564" name="Google Shape;564;p101"/>
            <p:cNvCxnSpPr/>
            <p:nvPr/>
          </p:nvCxnSpPr>
          <p:spPr>
            <a:xfrm>
              <a:off x="2724750" y="1971375"/>
              <a:ext cx="2186100" cy="306300"/>
            </a:xfrm>
            <a:prstGeom prst="straightConnector1">
              <a:avLst/>
            </a:prstGeom>
            <a:noFill/>
            <a:ln w="9525" cap="flat" cmpd="sng">
              <a:solidFill>
                <a:srgbClr val="4999DB"/>
              </a:solidFill>
              <a:prstDash val="solid"/>
              <a:round/>
              <a:headEnd type="none" w="med" len="med"/>
              <a:tailEnd type="oval" w="med" len="med"/>
            </a:ln>
          </p:spPr>
        </p:cxnSp>
        <p:cxnSp>
          <p:nvCxnSpPr>
            <p:cNvPr id="565" name="Google Shape;565;p101"/>
            <p:cNvCxnSpPr/>
            <p:nvPr/>
          </p:nvCxnSpPr>
          <p:spPr>
            <a:xfrm>
              <a:off x="2726525" y="1970475"/>
              <a:ext cx="2211600" cy="945300"/>
            </a:xfrm>
            <a:prstGeom prst="straightConnector1">
              <a:avLst/>
            </a:prstGeom>
            <a:noFill/>
            <a:ln w="9525" cap="flat" cmpd="sng">
              <a:solidFill>
                <a:srgbClr val="4999DB"/>
              </a:solidFill>
              <a:prstDash val="solid"/>
              <a:round/>
              <a:headEnd type="none" w="med" len="med"/>
              <a:tailEnd type="oval" w="med" len="med"/>
            </a:ln>
          </p:spPr>
        </p:cxnSp>
        <p:cxnSp>
          <p:nvCxnSpPr>
            <p:cNvPr id="566" name="Google Shape;566;p101"/>
            <p:cNvCxnSpPr/>
            <p:nvPr/>
          </p:nvCxnSpPr>
          <p:spPr>
            <a:xfrm>
              <a:off x="2728925" y="1971075"/>
              <a:ext cx="2108100" cy="1733700"/>
            </a:xfrm>
            <a:prstGeom prst="straightConnector1">
              <a:avLst/>
            </a:prstGeom>
            <a:noFill/>
            <a:ln w="9525" cap="flat" cmpd="sng">
              <a:solidFill>
                <a:srgbClr val="4999DB"/>
              </a:solidFill>
              <a:prstDash val="solid"/>
              <a:round/>
              <a:headEnd type="none" w="med" len="med"/>
              <a:tailEnd type="oval" w="med" len="med"/>
            </a:ln>
          </p:spPr>
        </p:cxnSp>
        <p:cxnSp>
          <p:nvCxnSpPr>
            <p:cNvPr id="567" name="Google Shape;567;p101"/>
            <p:cNvCxnSpPr/>
            <p:nvPr/>
          </p:nvCxnSpPr>
          <p:spPr>
            <a:xfrm>
              <a:off x="2725925" y="1971075"/>
              <a:ext cx="2108100" cy="2346600"/>
            </a:xfrm>
            <a:prstGeom prst="straightConnector1">
              <a:avLst/>
            </a:prstGeom>
            <a:noFill/>
            <a:ln w="9525" cap="flat" cmpd="sng">
              <a:solidFill>
                <a:srgbClr val="4999DB"/>
              </a:solidFill>
              <a:prstDash val="solid"/>
              <a:round/>
              <a:headEnd type="none" w="med" len="med"/>
              <a:tailEnd type="oval" w="med" len="med"/>
            </a:ln>
          </p:spPr>
        </p:cxnSp>
        <p:cxnSp>
          <p:nvCxnSpPr>
            <p:cNvPr id="568" name="Google Shape;568;p101"/>
            <p:cNvCxnSpPr/>
            <p:nvPr/>
          </p:nvCxnSpPr>
          <p:spPr>
            <a:xfrm rot="10800000" flipH="1">
              <a:off x="2600194" y="1127552"/>
              <a:ext cx="2313600" cy="2044200"/>
            </a:xfrm>
            <a:prstGeom prst="straightConnector1">
              <a:avLst/>
            </a:prstGeom>
            <a:noFill/>
            <a:ln w="9525" cap="flat" cmpd="sng">
              <a:solidFill>
                <a:srgbClr val="4999DB"/>
              </a:solidFill>
              <a:prstDash val="solid"/>
              <a:round/>
              <a:headEnd type="none" w="med" len="med"/>
              <a:tailEnd type="oval" w="med" len="med"/>
            </a:ln>
          </p:spPr>
        </p:cxnSp>
        <p:cxnSp>
          <p:nvCxnSpPr>
            <p:cNvPr id="569" name="Google Shape;569;p101"/>
            <p:cNvCxnSpPr/>
            <p:nvPr/>
          </p:nvCxnSpPr>
          <p:spPr>
            <a:xfrm rot="10800000" flipH="1">
              <a:off x="2604500" y="1743525"/>
              <a:ext cx="2392800" cy="1427700"/>
            </a:xfrm>
            <a:prstGeom prst="straightConnector1">
              <a:avLst/>
            </a:prstGeom>
            <a:noFill/>
            <a:ln w="9525" cap="flat" cmpd="sng">
              <a:solidFill>
                <a:srgbClr val="4999DB"/>
              </a:solidFill>
              <a:prstDash val="solid"/>
              <a:round/>
              <a:headEnd type="none" w="med" len="med"/>
              <a:tailEnd type="oval" w="med" len="med"/>
            </a:ln>
          </p:spPr>
        </p:cxnSp>
        <p:cxnSp>
          <p:nvCxnSpPr>
            <p:cNvPr id="570" name="Google Shape;570;p101"/>
            <p:cNvCxnSpPr/>
            <p:nvPr/>
          </p:nvCxnSpPr>
          <p:spPr>
            <a:xfrm rot="10800000" flipH="1">
              <a:off x="2600925" y="2344425"/>
              <a:ext cx="2306100" cy="827400"/>
            </a:xfrm>
            <a:prstGeom prst="straightConnector1">
              <a:avLst/>
            </a:prstGeom>
            <a:noFill/>
            <a:ln w="9525" cap="flat" cmpd="sng">
              <a:solidFill>
                <a:srgbClr val="4999DB"/>
              </a:solidFill>
              <a:prstDash val="solid"/>
              <a:round/>
              <a:headEnd type="none" w="med" len="med"/>
              <a:tailEnd type="oval" w="med" len="med"/>
            </a:ln>
          </p:spPr>
        </p:cxnSp>
        <p:cxnSp>
          <p:nvCxnSpPr>
            <p:cNvPr id="571" name="Google Shape;571;p101"/>
            <p:cNvCxnSpPr/>
            <p:nvPr/>
          </p:nvCxnSpPr>
          <p:spPr>
            <a:xfrm rot="10800000" flipH="1">
              <a:off x="2602100" y="2985225"/>
              <a:ext cx="2337300" cy="186000"/>
            </a:xfrm>
            <a:prstGeom prst="straightConnector1">
              <a:avLst/>
            </a:prstGeom>
            <a:noFill/>
            <a:ln w="9525" cap="flat" cmpd="sng">
              <a:solidFill>
                <a:srgbClr val="4999DB"/>
              </a:solidFill>
              <a:prstDash val="solid"/>
              <a:round/>
              <a:headEnd type="none" w="med" len="med"/>
              <a:tailEnd type="oval" w="med" len="med"/>
            </a:ln>
          </p:spPr>
        </p:cxnSp>
        <p:cxnSp>
          <p:nvCxnSpPr>
            <p:cNvPr id="572" name="Google Shape;572;p101"/>
            <p:cNvCxnSpPr/>
            <p:nvPr/>
          </p:nvCxnSpPr>
          <p:spPr>
            <a:xfrm>
              <a:off x="2600325" y="3171825"/>
              <a:ext cx="2244300" cy="607200"/>
            </a:xfrm>
            <a:prstGeom prst="straightConnector1">
              <a:avLst/>
            </a:prstGeom>
            <a:noFill/>
            <a:ln w="9525" cap="flat" cmpd="sng">
              <a:solidFill>
                <a:srgbClr val="4999DB"/>
              </a:solidFill>
              <a:prstDash val="solid"/>
              <a:round/>
              <a:headEnd type="none" w="med" len="med"/>
              <a:tailEnd type="oval" w="med" len="med"/>
            </a:ln>
          </p:spPr>
        </p:cxnSp>
        <p:cxnSp>
          <p:nvCxnSpPr>
            <p:cNvPr id="573" name="Google Shape;573;p101"/>
            <p:cNvCxnSpPr/>
            <p:nvPr/>
          </p:nvCxnSpPr>
          <p:spPr>
            <a:xfrm>
              <a:off x="2600925" y="3171225"/>
              <a:ext cx="2228100" cy="1217700"/>
            </a:xfrm>
            <a:prstGeom prst="straightConnector1">
              <a:avLst/>
            </a:prstGeom>
            <a:noFill/>
            <a:ln w="9525" cap="flat" cmpd="sng">
              <a:solidFill>
                <a:srgbClr val="4999DB"/>
              </a:solidFill>
              <a:prstDash val="solid"/>
              <a:round/>
              <a:headEnd type="none" w="med" len="med"/>
              <a:tailEnd type="oval" w="med" len="med"/>
            </a:ln>
          </p:spPr>
        </p:cxnSp>
        <p:cxnSp>
          <p:nvCxnSpPr>
            <p:cNvPr id="574" name="Google Shape;574;p101"/>
            <p:cNvCxnSpPr/>
            <p:nvPr/>
          </p:nvCxnSpPr>
          <p:spPr>
            <a:xfrm rot="10800000" flipH="1">
              <a:off x="2695594" y="1199552"/>
              <a:ext cx="2244900" cy="3134400"/>
            </a:xfrm>
            <a:prstGeom prst="straightConnector1">
              <a:avLst/>
            </a:prstGeom>
            <a:noFill/>
            <a:ln w="9525" cap="flat" cmpd="sng">
              <a:solidFill>
                <a:srgbClr val="4999DB"/>
              </a:solidFill>
              <a:prstDash val="solid"/>
              <a:round/>
              <a:headEnd type="none" w="med" len="med"/>
              <a:tailEnd type="oval" w="med" len="med"/>
            </a:ln>
          </p:spPr>
        </p:cxnSp>
        <p:cxnSp>
          <p:nvCxnSpPr>
            <p:cNvPr id="575" name="Google Shape;575;p101"/>
            <p:cNvCxnSpPr/>
            <p:nvPr/>
          </p:nvCxnSpPr>
          <p:spPr>
            <a:xfrm rot="10800000" flipH="1">
              <a:off x="2696525" y="1814050"/>
              <a:ext cx="2294100" cy="2517000"/>
            </a:xfrm>
            <a:prstGeom prst="straightConnector1">
              <a:avLst/>
            </a:prstGeom>
            <a:noFill/>
            <a:ln w="9525" cap="flat" cmpd="sng">
              <a:solidFill>
                <a:srgbClr val="4999DB"/>
              </a:solidFill>
              <a:prstDash val="solid"/>
              <a:round/>
              <a:headEnd type="none" w="med" len="med"/>
              <a:tailEnd type="oval" w="med" len="med"/>
            </a:ln>
          </p:spPr>
        </p:cxnSp>
        <p:cxnSp>
          <p:nvCxnSpPr>
            <p:cNvPr id="576" name="Google Shape;576;p101"/>
            <p:cNvCxnSpPr/>
            <p:nvPr/>
          </p:nvCxnSpPr>
          <p:spPr>
            <a:xfrm rot="10800000" flipH="1">
              <a:off x="2699025" y="2412325"/>
              <a:ext cx="2205300" cy="1917900"/>
            </a:xfrm>
            <a:prstGeom prst="straightConnector1">
              <a:avLst/>
            </a:prstGeom>
            <a:noFill/>
            <a:ln w="9525" cap="flat" cmpd="sng">
              <a:solidFill>
                <a:srgbClr val="4999DB"/>
              </a:solidFill>
              <a:prstDash val="solid"/>
              <a:round/>
              <a:headEnd type="none" w="med" len="med"/>
              <a:tailEnd type="oval" w="med" len="med"/>
            </a:ln>
          </p:spPr>
        </p:cxnSp>
        <p:cxnSp>
          <p:nvCxnSpPr>
            <p:cNvPr id="577" name="Google Shape;577;p101"/>
            <p:cNvCxnSpPr/>
            <p:nvPr/>
          </p:nvCxnSpPr>
          <p:spPr>
            <a:xfrm rot="10800000" flipH="1">
              <a:off x="2697375" y="3053350"/>
              <a:ext cx="2234700" cy="1277700"/>
            </a:xfrm>
            <a:prstGeom prst="straightConnector1">
              <a:avLst/>
            </a:prstGeom>
            <a:noFill/>
            <a:ln w="9525" cap="flat" cmpd="sng">
              <a:solidFill>
                <a:srgbClr val="4999DB"/>
              </a:solidFill>
              <a:prstDash val="solid"/>
              <a:round/>
              <a:headEnd type="none" w="med" len="med"/>
              <a:tailEnd type="oval" w="med" len="med"/>
            </a:ln>
          </p:spPr>
        </p:cxnSp>
        <p:cxnSp>
          <p:nvCxnSpPr>
            <p:cNvPr id="578" name="Google Shape;578;p101"/>
            <p:cNvCxnSpPr/>
            <p:nvPr/>
          </p:nvCxnSpPr>
          <p:spPr>
            <a:xfrm rot="10800000" flipH="1">
              <a:off x="2695700" y="3845200"/>
              <a:ext cx="2146500" cy="484200"/>
            </a:xfrm>
            <a:prstGeom prst="straightConnector1">
              <a:avLst/>
            </a:prstGeom>
            <a:noFill/>
            <a:ln w="9525" cap="flat" cmpd="sng">
              <a:solidFill>
                <a:srgbClr val="4999DB"/>
              </a:solidFill>
              <a:prstDash val="solid"/>
              <a:round/>
              <a:headEnd type="none" w="med" len="med"/>
              <a:tailEnd type="oval" w="med" len="med"/>
            </a:ln>
          </p:spPr>
        </p:cxnSp>
        <p:cxnSp>
          <p:nvCxnSpPr>
            <p:cNvPr id="579" name="Google Shape;579;p101"/>
            <p:cNvCxnSpPr/>
            <p:nvPr/>
          </p:nvCxnSpPr>
          <p:spPr>
            <a:xfrm>
              <a:off x="2697375" y="4330225"/>
              <a:ext cx="2131200" cy="123900"/>
            </a:xfrm>
            <a:prstGeom prst="straightConnector1">
              <a:avLst/>
            </a:prstGeom>
            <a:noFill/>
            <a:ln w="9525" cap="flat" cmpd="sng">
              <a:solidFill>
                <a:srgbClr val="4999DB"/>
              </a:solidFill>
              <a:prstDash val="solid"/>
              <a:round/>
              <a:headEnd type="none" w="med" len="med"/>
              <a:tailEnd type="oval" w="med" len="med"/>
            </a:ln>
          </p:spPr>
        </p:cxnSp>
      </p:grpSp>
      <p:grpSp>
        <p:nvGrpSpPr>
          <p:cNvPr id="580" name="Google Shape;580;p101"/>
          <p:cNvGrpSpPr/>
          <p:nvPr/>
        </p:nvGrpSpPr>
        <p:grpSpPr>
          <a:xfrm flipH="1">
            <a:off x="4275630" y="1451337"/>
            <a:ext cx="2189057" cy="2930983"/>
            <a:chOff x="2594414" y="977252"/>
            <a:chExt cx="2405822" cy="3561773"/>
          </a:xfrm>
        </p:grpSpPr>
        <p:cxnSp>
          <p:nvCxnSpPr>
            <p:cNvPr id="581" name="Google Shape;581;p101"/>
            <p:cNvCxnSpPr/>
            <p:nvPr/>
          </p:nvCxnSpPr>
          <p:spPr>
            <a:xfrm>
              <a:off x="2647950" y="981075"/>
              <a:ext cx="2352000" cy="636300"/>
            </a:xfrm>
            <a:prstGeom prst="straightConnector1">
              <a:avLst/>
            </a:prstGeom>
            <a:noFill/>
            <a:ln w="9525" cap="flat" cmpd="sng">
              <a:solidFill>
                <a:srgbClr val="4999DB"/>
              </a:solidFill>
              <a:prstDash val="solid"/>
              <a:round/>
              <a:headEnd type="none" w="med" len="med"/>
              <a:tailEnd type="oval" w="med" len="med"/>
            </a:ln>
          </p:spPr>
        </p:cxnSp>
        <p:cxnSp>
          <p:nvCxnSpPr>
            <p:cNvPr id="582" name="Google Shape;582;p101"/>
            <p:cNvCxnSpPr/>
            <p:nvPr/>
          </p:nvCxnSpPr>
          <p:spPr>
            <a:xfrm rot="10800000" flipH="1">
              <a:off x="2647894" y="977252"/>
              <a:ext cx="2255400" cy="3900"/>
            </a:xfrm>
            <a:prstGeom prst="straightConnector1">
              <a:avLst/>
            </a:prstGeom>
            <a:noFill/>
            <a:ln w="9525" cap="flat" cmpd="sng">
              <a:solidFill>
                <a:srgbClr val="4999DB"/>
              </a:solidFill>
              <a:prstDash val="solid"/>
              <a:round/>
              <a:headEnd type="none" w="med" len="med"/>
              <a:tailEnd type="oval" w="med" len="med"/>
            </a:ln>
          </p:spPr>
        </p:cxnSp>
        <p:cxnSp>
          <p:nvCxnSpPr>
            <p:cNvPr id="583" name="Google Shape;583;p101"/>
            <p:cNvCxnSpPr/>
            <p:nvPr/>
          </p:nvCxnSpPr>
          <p:spPr>
            <a:xfrm>
              <a:off x="2647950" y="981075"/>
              <a:ext cx="2342700" cy="1245900"/>
            </a:xfrm>
            <a:prstGeom prst="straightConnector1">
              <a:avLst/>
            </a:prstGeom>
            <a:noFill/>
            <a:ln w="9525" cap="flat" cmpd="sng">
              <a:solidFill>
                <a:srgbClr val="4999DB"/>
              </a:solidFill>
              <a:prstDash val="solid"/>
              <a:round/>
              <a:headEnd type="none" w="med" len="med"/>
              <a:tailEnd type="oval" w="med" len="med"/>
            </a:ln>
          </p:spPr>
        </p:cxnSp>
        <p:cxnSp>
          <p:nvCxnSpPr>
            <p:cNvPr id="584" name="Google Shape;584;p101"/>
            <p:cNvCxnSpPr/>
            <p:nvPr/>
          </p:nvCxnSpPr>
          <p:spPr>
            <a:xfrm>
              <a:off x="2652125" y="981675"/>
              <a:ext cx="2322000" cy="1776300"/>
            </a:xfrm>
            <a:prstGeom prst="straightConnector1">
              <a:avLst/>
            </a:prstGeom>
            <a:noFill/>
            <a:ln w="9525" cap="flat" cmpd="sng">
              <a:solidFill>
                <a:srgbClr val="4999DB"/>
              </a:solidFill>
              <a:prstDash val="solid"/>
              <a:round/>
              <a:headEnd type="none" w="med" len="med"/>
              <a:tailEnd type="oval" w="med" len="med"/>
            </a:ln>
          </p:spPr>
        </p:cxnSp>
        <p:cxnSp>
          <p:nvCxnSpPr>
            <p:cNvPr id="585" name="Google Shape;585;p101"/>
            <p:cNvCxnSpPr/>
            <p:nvPr/>
          </p:nvCxnSpPr>
          <p:spPr>
            <a:xfrm>
              <a:off x="2651525" y="981075"/>
              <a:ext cx="2326800" cy="2633400"/>
            </a:xfrm>
            <a:prstGeom prst="straightConnector1">
              <a:avLst/>
            </a:prstGeom>
            <a:noFill/>
            <a:ln w="9525" cap="flat" cmpd="sng">
              <a:solidFill>
                <a:srgbClr val="4999DB"/>
              </a:solidFill>
              <a:prstDash val="solid"/>
              <a:round/>
              <a:headEnd type="none" w="med" len="med"/>
              <a:tailEnd type="oval" w="med" len="med"/>
            </a:ln>
          </p:spPr>
        </p:cxnSp>
        <p:cxnSp>
          <p:nvCxnSpPr>
            <p:cNvPr id="586" name="Google Shape;586;p101"/>
            <p:cNvCxnSpPr/>
            <p:nvPr/>
          </p:nvCxnSpPr>
          <p:spPr>
            <a:xfrm>
              <a:off x="2650925" y="981675"/>
              <a:ext cx="2294100" cy="3131700"/>
            </a:xfrm>
            <a:prstGeom prst="straightConnector1">
              <a:avLst/>
            </a:prstGeom>
            <a:noFill/>
            <a:ln w="9525" cap="flat" cmpd="sng">
              <a:solidFill>
                <a:srgbClr val="4999DB"/>
              </a:solidFill>
              <a:prstDash val="solid"/>
              <a:round/>
              <a:headEnd type="none" w="med" len="med"/>
              <a:tailEnd type="oval" w="med" len="med"/>
            </a:ln>
          </p:spPr>
        </p:cxnSp>
        <p:cxnSp>
          <p:nvCxnSpPr>
            <p:cNvPr id="587" name="Google Shape;587;p101"/>
            <p:cNvCxnSpPr/>
            <p:nvPr/>
          </p:nvCxnSpPr>
          <p:spPr>
            <a:xfrm rot="10800000" flipH="1">
              <a:off x="2710491" y="1053491"/>
              <a:ext cx="2194800" cy="1026900"/>
            </a:xfrm>
            <a:prstGeom prst="straightConnector1">
              <a:avLst/>
            </a:prstGeom>
            <a:noFill/>
            <a:ln w="9525" cap="flat" cmpd="sng">
              <a:solidFill>
                <a:srgbClr val="4999DB"/>
              </a:solidFill>
              <a:prstDash val="solid"/>
              <a:round/>
              <a:headEnd type="none" w="med" len="med"/>
              <a:tailEnd type="oval" w="med" len="med"/>
            </a:ln>
          </p:spPr>
        </p:cxnSp>
        <p:cxnSp>
          <p:nvCxnSpPr>
            <p:cNvPr id="588" name="Google Shape;588;p101"/>
            <p:cNvCxnSpPr/>
            <p:nvPr/>
          </p:nvCxnSpPr>
          <p:spPr>
            <a:xfrm rot="10800000" flipH="1">
              <a:off x="2722935" y="1681838"/>
              <a:ext cx="2277300" cy="389400"/>
            </a:xfrm>
            <a:prstGeom prst="straightConnector1">
              <a:avLst/>
            </a:prstGeom>
            <a:noFill/>
            <a:ln w="9525" cap="flat" cmpd="sng">
              <a:solidFill>
                <a:srgbClr val="4999DB"/>
              </a:solidFill>
              <a:prstDash val="solid"/>
              <a:round/>
              <a:headEnd type="none" w="med" len="med"/>
              <a:tailEnd type="oval" w="med" len="med"/>
            </a:ln>
          </p:spPr>
        </p:cxnSp>
        <p:cxnSp>
          <p:nvCxnSpPr>
            <p:cNvPr id="589" name="Google Shape;589;p101"/>
            <p:cNvCxnSpPr/>
            <p:nvPr/>
          </p:nvCxnSpPr>
          <p:spPr>
            <a:xfrm>
              <a:off x="2727092" y="2071238"/>
              <a:ext cx="2259300" cy="242700"/>
            </a:xfrm>
            <a:prstGeom prst="straightConnector1">
              <a:avLst/>
            </a:prstGeom>
            <a:noFill/>
            <a:ln w="9525" cap="flat" cmpd="sng">
              <a:solidFill>
                <a:srgbClr val="4999DB"/>
              </a:solidFill>
              <a:prstDash val="solid"/>
              <a:round/>
              <a:headEnd type="none" w="med" len="med"/>
              <a:tailEnd type="oval" w="med" len="med"/>
            </a:ln>
          </p:spPr>
        </p:cxnSp>
        <p:cxnSp>
          <p:nvCxnSpPr>
            <p:cNvPr id="590" name="Google Shape;590;p101"/>
            <p:cNvCxnSpPr/>
            <p:nvPr/>
          </p:nvCxnSpPr>
          <p:spPr>
            <a:xfrm>
              <a:off x="2718145" y="2075838"/>
              <a:ext cx="2268300" cy="952500"/>
            </a:xfrm>
            <a:prstGeom prst="straightConnector1">
              <a:avLst/>
            </a:prstGeom>
            <a:noFill/>
            <a:ln w="9525" cap="flat" cmpd="sng">
              <a:solidFill>
                <a:srgbClr val="4999DB"/>
              </a:solidFill>
              <a:prstDash val="solid"/>
              <a:round/>
              <a:headEnd type="none" w="med" len="med"/>
              <a:tailEnd type="oval" w="med" len="med"/>
            </a:ln>
          </p:spPr>
        </p:cxnSp>
        <p:cxnSp>
          <p:nvCxnSpPr>
            <p:cNvPr id="591" name="Google Shape;591;p101"/>
            <p:cNvCxnSpPr/>
            <p:nvPr/>
          </p:nvCxnSpPr>
          <p:spPr>
            <a:xfrm>
              <a:off x="2727092" y="2075829"/>
              <a:ext cx="2251200" cy="1643700"/>
            </a:xfrm>
            <a:prstGeom prst="straightConnector1">
              <a:avLst/>
            </a:prstGeom>
            <a:noFill/>
            <a:ln w="9525" cap="flat" cmpd="sng">
              <a:solidFill>
                <a:srgbClr val="4999DB"/>
              </a:solidFill>
              <a:prstDash val="solid"/>
              <a:round/>
              <a:headEnd type="none" w="med" len="med"/>
              <a:tailEnd type="oval" w="med" len="med"/>
            </a:ln>
          </p:spPr>
        </p:cxnSp>
        <p:cxnSp>
          <p:nvCxnSpPr>
            <p:cNvPr id="592" name="Google Shape;592;p101"/>
            <p:cNvCxnSpPr/>
            <p:nvPr/>
          </p:nvCxnSpPr>
          <p:spPr>
            <a:xfrm>
              <a:off x="2718805" y="2071238"/>
              <a:ext cx="2226300" cy="2239200"/>
            </a:xfrm>
            <a:prstGeom prst="straightConnector1">
              <a:avLst/>
            </a:prstGeom>
            <a:noFill/>
            <a:ln w="9525" cap="flat" cmpd="sng">
              <a:solidFill>
                <a:srgbClr val="4999DB"/>
              </a:solidFill>
              <a:prstDash val="solid"/>
              <a:round/>
              <a:headEnd type="none" w="med" len="med"/>
              <a:tailEnd type="oval" w="med" len="med"/>
            </a:ln>
          </p:spPr>
        </p:cxnSp>
        <p:cxnSp>
          <p:nvCxnSpPr>
            <p:cNvPr id="593" name="Google Shape;593;p101"/>
            <p:cNvCxnSpPr/>
            <p:nvPr/>
          </p:nvCxnSpPr>
          <p:spPr>
            <a:xfrm rot="10800000" flipH="1">
              <a:off x="2600194" y="1127552"/>
              <a:ext cx="2313600" cy="2044200"/>
            </a:xfrm>
            <a:prstGeom prst="straightConnector1">
              <a:avLst/>
            </a:prstGeom>
            <a:noFill/>
            <a:ln w="9525" cap="flat" cmpd="sng">
              <a:solidFill>
                <a:srgbClr val="4999DB"/>
              </a:solidFill>
              <a:prstDash val="solid"/>
              <a:round/>
              <a:headEnd type="none" w="med" len="med"/>
              <a:tailEnd type="oval" w="med" len="med"/>
            </a:ln>
          </p:spPr>
        </p:cxnSp>
        <p:cxnSp>
          <p:nvCxnSpPr>
            <p:cNvPr id="594" name="Google Shape;594;p101"/>
            <p:cNvCxnSpPr/>
            <p:nvPr/>
          </p:nvCxnSpPr>
          <p:spPr>
            <a:xfrm rot="10800000" flipH="1">
              <a:off x="2604500" y="1743525"/>
              <a:ext cx="2392800" cy="1427700"/>
            </a:xfrm>
            <a:prstGeom prst="straightConnector1">
              <a:avLst/>
            </a:prstGeom>
            <a:noFill/>
            <a:ln w="9525" cap="flat" cmpd="sng">
              <a:solidFill>
                <a:srgbClr val="4999DB"/>
              </a:solidFill>
              <a:prstDash val="solid"/>
              <a:round/>
              <a:headEnd type="none" w="med" len="med"/>
              <a:tailEnd type="oval" w="med" len="med"/>
            </a:ln>
          </p:spPr>
        </p:cxnSp>
        <p:cxnSp>
          <p:nvCxnSpPr>
            <p:cNvPr id="595" name="Google Shape;595;p101"/>
            <p:cNvCxnSpPr/>
            <p:nvPr/>
          </p:nvCxnSpPr>
          <p:spPr>
            <a:xfrm rot="10800000" flipH="1">
              <a:off x="2600925" y="2387025"/>
              <a:ext cx="2377200" cy="784800"/>
            </a:xfrm>
            <a:prstGeom prst="straightConnector1">
              <a:avLst/>
            </a:prstGeom>
            <a:noFill/>
            <a:ln w="9525" cap="flat" cmpd="sng">
              <a:solidFill>
                <a:srgbClr val="4999DB"/>
              </a:solidFill>
              <a:prstDash val="solid"/>
              <a:round/>
              <a:headEnd type="none" w="med" len="med"/>
              <a:tailEnd type="oval" w="med" len="med"/>
            </a:ln>
          </p:spPr>
        </p:cxnSp>
        <p:cxnSp>
          <p:nvCxnSpPr>
            <p:cNvPr id="596" name="Google Shape;596;p101"/>
            <p:cNvCxnSpPr/>
            <p:nvPr/>
          </p:nvCxnSpPr>
          <p:spPr>
            <a:xfrm rot="10800000" flipH="1">
              <a:off x="2594414" y="3097238"/>
              <a:ext cx="2392200" cy="72900"/>
            </a:xfrm>
            <a:prstGeom prst="straightConnector1">
              <a:avLst/>
            </a:prstGeom>
            <a:noFill/>
            <a:ln w="9525" cap="flat" cmpd="sng">
              <a:solidFill>
                <a:srgbClr val="4999DB"/>
              </a:solidFill>
              <a:prstDash val="solid"/>
              <a:round/>
              <a:headEnd type="none" w="med" len="med"/>
              <a:tailEnd type="oval" w="med" len="med"/>
            </a:ln>
          </p:spPr>
        </p:cxnSp>
        <p:cxnSp>
          <p:nvCxnSpPr>
            <p:cNvPr id="597" name="Google Shape;597;p101"/>
            <p:cNvCxnSpPr/>
            <p:nvPr/>
          </p:nvCxnSpPr>
          <p:spPr>
            <a:xfrm>
              <a:off x="2600325" y="3171825"/>
              <a:ext cx="2382000" cy="625800"/>
            </a:xfrm>
            <a:prstGeom prst="straightConnector1">
              <a:avLst/>
            </a:prstGeom>
            <a:noFill/>
            <a:ln w="9525" cap="flat" cmpd="sng">
              <a:solidFill>
                <a:srgbClr val="4999DB"/>
              </a:solidFill>
              <a:prstDash val="solid"/>
              <a:round/>
              <a:headEnd type="none" w="med" len="med"/>
              <a:tailEnd type="oval" w="med" len="med"/>
            </a:ln>
          </p:spPr>
        </p:cxnSp>
        <p:cxnSp>
          <p:nvCxnSpPr>
            <p:cNvPr id="598" name="Google Shape;598;p101"/>
            <p:cNvCxnSpPr/>
            <p:nvPr/>
          </p:nvCxnSpPr>
          <p:spPr>
            <a:xfrm>
              <a:off x="2600925" y="3171225"/>
              <a:ext cx="2340000" cy="1294500"/>
            </a:xfrm>
            <a:prstGeom prst="straightConnector1">
              <a:avLst/>
            </a:prstGeom>
            <a:noFill/>
            <a:ln w="9525" cap="flat" cmpd="sng">
              <a:solidFill>
                <a:srgbClr val="4999DB"/>
              </a:solidFill>
              <a:prstDash val="solid"/>
              <a:round/>
              <a:headEnd type="none" w="med" len="med"/>
              <a:tailEnd type="oval" w="med" len="med"/>
            </a:ln>
          </p:spPr>
        </p:cxnSp>
        <p:cxnSp>
          <p:nvCxnSpPr>
            <p:cNvPr id="599" name="Google Shape;599;p101"/>
            <p:cNvCxnSpPr/>
            <p:nvPr/>
          </p:nvCxnSpPr>
          <p:spPr>
            <a:xfrm rot="10800000" flipH="1">
              <a:off x="2695594" y="1199552"/>
              <a:ext cx="2244900" cy="3134400"/>
            </a:xfrm>
            <a:prstGeom prst="straightConnector1">
              <a:avLst/>
            </a:prstGeom>
            <a:noFill/>
            <a:ln w="9525" cap="flat" cmpd="sng">
              <a:solidFill>
                <a:srgbClr val="4999DB"/>
              </a:solidFill>
              <a:prstDash val="solid"/>
              <a:round/>
              <a:headEnd type="none" w="med" len="med"/>
              <a:tailEnd type="oval" w="med" len="med"/>
            </a:ln>
          </p:spPr>
        </p:cxnSp>
        <p:cxnSp>
          <p:nvCxnSpPr>
            <p:cNvPr id="600" name="Google Shape;600;p101"/>
            <p:cNvCxnSpPr/>
            <p:nvPr/>
          </p:nvCxnSpPr>
          <p:spPr>
            <a:xfrm rot="10800000" flipH="1">
              <a:off x="2696525" y="1814050"/>
              <a:ext cx="2294100" cy="2517000"/>
            </a:xfrm>
            <a:prstGeom prst="straightConnector1">
              <a:avLst/>
            </a:prstGeom>
            <a:noFill/>
            <a:ln w="9525" cap="flat" cmpd="sng">
              <a:solidFill>
                <a:srgbClr val="4999DB"/>
              </a:solidFill>
              <a:prstDash val="solid"/>
              <a:round/>
              <a:headEnd type="none" w="med" len="med"/>
              <a:tailEnd type="oval" w="med" len="med"/>
            </a:ln>
          </p:spPr>
        </p:cxnSp>
        <p:cxnSp>
          <p:nvCxnSpPr>
            <p:cNvPr id="601" name="Google Shape;601;p101"/>
            <p:cNvCxnSpPr/>
            <p:nvPr/>
          </p:nvCxnSpPr>
          <p:spPr>
            <a:xfrm rot="10800000" flipH="1">
              <a:off x="2699025" y="2552125"/>
              <a:ext cx="2279100" cy="1778100"/>
            </a:xfrm>
            <a:prstGeom prst="straightConnector1">
              <a:avLst/>
            </a:prstGeom>
            <a:noFill/>
            <a:ln w="9525" cap="flat" cmpd="sng">
              <a:solidFill>
                <a:srgbClr val="4999DB"/>
              </a:solidFill>
              <a:prstDash val="solid"/>
              <a:round/>
              <a:headEnd type="none" w="med" len="med"/>
              <a:tailEnd type="oval" w="med" len="med"/>
            </a:ln>
          </p:spPr>
        </p:cxnSp>
        <p:cxnSp>
          <p:nvCxnSpPr>
            <p:cNvPr id="602" name="Google Shape;602;p101"/>
            <p:cNvCxnSpPr>
              <a:endCxn id="539" idx="3"/>
            </p:cNvCxnSpPr>
            <p:nvPr/>
          </p:nvCxnSpPr>
          <p:spPr>
            <a:xfrm rot="10800000" flipH="1">
              <a:off x="2697271" y="3193112"/>
              <a:ext cx="2302500" cy="1137900"/>
            </a:xfrm>
            <a:prstGeom prst="straightConnector1">
              <a:avLst/>
            </a:prstGeom>
            <a:noFill/>
            <a:ln w="9525" cap="flat" cmpd="sng">
              <a:solidFill>
                <a:srgbClr val="4999DB"/>
              </a:solidFill>
              <a:prstDash val="solid"/>
              <a:round/>
              <a:headEnd type="none" w="med" len="med"/>
              <a:tailEnd type="oval" w="med" len="med"/>
            </a:ln>
          </p:spPr>
        </p:cxnSp>
        <p:cxnSp>
          <p:nvCxnSpPr>
            <p:cNvPr id="603" name="Google Shape;603;p101"/>
            <p:cNvCxnSpPr/>
            <p:nvPr/>
          </p:nvCxnSpPr>
          <p:spPr>
            <a:xfrm rot="10800000" flipH="1">
              <a:off x="2695700" y="3875200"/>
              <a:ext cx="2274300" cy="454200"/>
            </a:xfrm>
            <a:prstGeom prst="straightConnector1">
              <a:avLst/>
            </a:prstGeom>
            <a:noFill/>
            <a:ln w="9525" cap="flat" cmpd="sng">
              <a:solidFill>
                <a:srgbClr val="4999DB"/>
              </a:solidFill>
              <a:prstDash val="solid"/>
              <a:round/>
              <a:headEnd type="none" w="med" len="med"/>
              <a:tailEnd type="oval" w="med" len="med"/>
            </a:ln>
          </p:spPr>
        </p:cxnSp>
        <p:cxnSp>
          <p:nvCxnSpPr>
            <p:cNvPr id="604" name="Google Shape;604;p101"/>
            <p:cNvCxnSpPr/>
            <p:nvPr/>
          </p:nvCxnSpPr>
          <p:spPr>
            <a:xfrm>
              <a:off x="2697375" y="4330225"/>
              <a:ext cx="2239500" cy="208800"/>
            </a:xfrm>
            <a:prstGeom prst="straightConnector1">
              <a:avLst/>
            </a:prstGeom>
            <a:noFill/>
            <a:ln w="9525" cap="flat" cmpd="sng">
              <a:solidFill>
                <a:srgbClr val="4999DB"/>
              </a:solidFill>
              <a:prstDash val="solid"/>
              <a:round/>
              <a:headEnd type="none" w="med" len="med"/>
              <a:tailEnd type="oval" w="med" len="med"/>
            </a:ln>
          </p:spPr>
        </p:cxnSp>
      </p:grpSp>
      <p:sp>
        <p:nvSpPr>
          <p:cNvPr id="605" name="Google Shape;605;p101"/>
          <p:cNvSpPr txBox="1"/>
          <p:nvPr/>
        </p:nvSpPr>
        <p:spPr>
          <a:xfrm>
            <a:off x="6518501" y="1278264"/>
            <a:ext cx="141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113D69"/>
                </a:solidFill>
                <a:latin typeface="Proxima Nova"/>
                <a:ea typeface="Proxima Nova"/>
                <a:cs typeface="Proxima Nova"/>
                <a:sym typeface="Proxima Nova"/>
              </a:rPr>
              <a:t>School Board</a:t>
            </a:r>
            <a:endParaRPr b="1">
              <a:solidFill>
                <a:srgbClr val="113D69"/>
              </a:solidFill>
              <a:latin typeface="Proxima Nova"/>
              <a:ea typeface="Proxima Nova"/>
              <a:cs typeface="Proxima Nova"/>
              <a:sym typeface="Proxima Nova"/>
            </a:endParaRPr>
          </a:p>
        </p:txBody>
      </p:sp>
      <p:sp>
        <p:nvSpPr>
          <p:cNvPr id="606" name="Google Shape;606;p101"/>
          <p:cNvSpPr txBox="1"/>
          <p:nvPr/>
        </p:nvSpPr>
        <p:spPr>
          <a:xfrm>
            <a:off x="6518501" y="1773335"/>
            <a:ext cx="162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113D69"/>
                </a:solidFill>
                <a:latin typeface="Proxima Nova"/>
                <a:ea typeface="Proxima Nova"/>
                <a:cs typeface="Proxima Nova"/>
                <a:sym typeface="Proxima Nova"/>
              </a:rPr>
              <a:t>Superintendent</a:t>
            </a:r>
            <a:endParaRPr b="1">
              <a:solidFill>
                <a:srgbClr val="113D69"/>
              </a:solidFill>
              <a:latin typeface="Proxima Nova"/>
              <a:ea typeface="Proxima Nova"/>
              <a:cs typeface="Proxima Nova"/>
              <a:sym typeface="Proxima Nova"/>
            </a:endParaRPr>
          </a:p>
        </p:txBody>
      </p:sp>
      <p:sp>
        <p:nvSpPr>
          <p:cNvPr id="607" name="Google Shape;607;p101"/>
          <p:cNvSpPr txBox="1"/>
          <p:nvPr/>
        </p:nvSpPr>
        <p:spPr>
          <a:xfrm>
            <a:off x="6518501" y="2158564"/>
            <a:ext cx="201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113D69"/>
                </a:solidFill>
                <a:latin typeface="Proxima Nova"/>
                <a:ea typeface="Proxima Nova"/>
                <a:cs typeface="Proxima Nova"/>
                <a:sym typeface="Proxima Nova"/>
              </a:rPr>
              <a:t>Department Head</a:t>
            </a:r>
            <a:endParaRPr b="1" i="1">
              <a:solidFill>
                <a:srgbClr val="E74425"/>
              </a:solidFill>
              <a:latin typeface="Proxima Nova"/>
              <a:ea typeface="Proxima Nova"/>
              <a:cs typeface="Proxima Nova"/>
              <a:sym typeface="Proxima Nova"/>
            </a:endParaRPr>
          </a:p>
        </p:txBody>
      </p:sp>
      <p:sp>
        <p:nvSpPr>
          <p:cNvPr id="608" name="Google Shape;608;p101"/>
          <p:cNvSpPr txBox="1"/>
          <p:nvPr/>
        </p:nvSpPr>
        <p:spPr>
          <a:xfrm>
            <a:off x="6518502" y="2581869"/>
            <a:ext cx="21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113D69"/>
                </a:solidFill>
                <a:latin typeface="Proxima Nova"/>
                <a:ea typeface="Proxima Nova"/>
                <a:cs typeface="Proxima Nova"/>
                <a:sym typeface="Proxima Nova"/>
              </a:rPr>
              <a:t>Principal/campus </a:t>
            </a:r>
            <a:endParaRPr b="1">
              <a:solidFill>
                <a:srgbClr val="113D69"/>
              </a:solidFill>
              <a:latin typeface="Proxima Nova"/>
              <a:ea typeface="Proxima Nova"/>
              <a:cs typeface="Proxima Nova"/>
              <a:sym typeface="Proxima Nova"/>
            </a:endParaRPr>
          </a:p>
        </p:txBody>
      </p:sp>
      <p:sp>
        <p:nvSpPr>
          <p:cNvPr id="609" name="Google Shape;609;p101"/>
          <p:cNvSpPr txBox="1"/>
          <p:nvPr/>
        </p:nvSpPr>
        <p:spPr>
          <a:xfrm>
            <a:off x="6518502" y="3054002"/>
            <a:ext cx="183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113D69"/>
                </a:solidFill>
                <a:latin typeface="Proxima Nova"/>
                <a:ea typeface="Proxima Nova"/>
                <a:cs typeface="Proxima Nova"/>
                <a:sym typeface="Proxima Nova"/>
              </a:rPr>
              <a:t>Assistant Principal</a:t>
            </a:r>
            <a:endParaRPr b="1">
              <a:solidFill>
                <a:srgbClr val="113D69"/>
              </a:solidFill>
              <a:latin typeface="Proxima Nova"/>
              <a:ea typeface="Proxima Nova"/>
              <a:cs typeface="Proxima Nova"/>
              <a:sym typeface="Proxima Nova"/>
            </a:endParaRPr>
          </a:p>
        </p:txBody>
      </p:sp>
      <p:sp>
        <p:nvSpPr>
          <p:cNvPr id="610" name="Google Shape;610;p101"/>
          <p:cNvSpPr txBox="1"/>
          <p:nvPr/>
        </p:nvSpPr>
        <p:spPr>
          <a:xfrm>
            <a:off x="6533414" y="3563162"/>
            <a:ext cx="162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113D69"/>
                </a:solidFill>
                <a:latin typeface="Proxima Nova"/>
                <a:ea typeface="Proxima Nova"/>
                <a:cs typeface="Proxima Nova"/>
                <a:sym typeface="Proxima Nova"/>
              </a:rPr>
              <a:t>Teacher</a:t>
            </a:r>
            <a:endParaRPr b="1">
              <a:solidFill>
                <a:srgbClr val="113D69"/>
              </a:solidFill>
              <a:latin typeface="Proxima Nova"/>
              <a:ea typeface="Proxima Nova"/>
              <a:cs typeface="Proxima Nova"/>
              <a:sym typeface="Proxima Nova"/>
            </a:endParaRPr>
          </a:p>
        </p:txBody>
      </p:sp>
      <p:sp>
        <p:nvSpPr>
          <p:cNvPr id="611" name="Google Shape;611;p101"/>
          <p:cNvSpPr txBox="1"/>
          <p:nvPr/>
        </p:nvSpPr>
        <p:spPr>
          <a:xfrm>
            <a:off x="6533414" y="4023320"/>
            <a:ext cx="162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113D69"/>
                </a:solidFill>
                <a:latin typeface="Proxima Nova"/>
                <a:ea typeface="Proxima Nova"/>
                <a:cs typeface="Proxima Nova"/>
                <a:sym typeface="Proxima Nova"/>
              </a:rPr>
              <a:t>Staff</a:t>
            </a:r>
            <a:endParaRPr b="1">
              <a:solidFill>
                <a:srgbClr val="113D69"/>
              </a:solidFill>
              <a:latin typeface="Proxima Nova"/>
              <a:ea typeface="Proxima Nova"/>
              <a:cs typeface="Proxima Nova"/>
              <a:sym typeface="Proxima Nova"/>
            </a:endParaRPr>
          </a:p>
        </p:txBody>
      </p:sp>
      <p:grpSp>
        <p:nvGrpSpPr>
          <p:cNvPr id="612" name="Google Shape;612;p101"/>
          <p:cNvGrpSpPr/>
          <p:nvPr/>
        </p:nvGrpSpPr>
        <p:grpSpPr>
          <a:xfrm flipH="1">
            <a:off x="4205080" y="1368170"/>
            <a:ext cx="2258828" cy="3249982"/>
            <a:chOff x="2600194" y="273375"/>
            <a:chExt cx="2482501" cy="3949425"/>
          </a:xfrm>
        </p:grpSpPr>
        <p:cxnSp>
          <p:nvCxnSpPr>
            <p:cNvPr id="613" name="Google Shape;613;p101"/>
            <p:cNvCxnSpPr/>
            <p:nvPr/>
          </p:nvCxnSpPr>
          <p:spPr>
            <a:xfrm rot="10800000" flipH="1">
              <a:off x="2647950" y="273375"/>
              <a:ext cx="2240100" cy="707700"/>
            </a:xfrm>
            <a:prstGeom prst="straightConnector1">
              <a:avLst/>
            </a:prstGeom>
            <a:noFill/>
            <a:ln w="9525" cap="flat" cmpd="sng">
              <a:solidFill>
                <a:srgbClr val="4999DB"/>
              </a:solidFill>
              <a:prstDash val="solid"/>
              <a:round/>
              <a:headEnd type="none" w="med" len="med"/>
              <a:tailEnd type="oval" w="med" len="med"/>
            </a:ln>
          </p:spPr>
        </p:cxnSp>
        <p:cxnSp>
          <p:nvCxnSpPr>
            <p:cNvPr id="614" name="Google Shape;614;p101"/>
            <p:cNvCxnSpPr/>
            <p:nvPr/>
          </p:nvCxnSpPr>
          <p:spPr>
            <a:xfrm rot="10800000" flipH="1">
              <a:off x="2647894" y="712952"/>
              <a:ext cx="2331300" cy="268200"/>
            </a:xfrm>
            <a:prstGeom prst="straightConnector1">
              <a:avLst/>
            </a:prstGeom>
            <a:noFill/>
            <a:ln w="9525" cap="flat" cmpd="sng">
              <a:solidFill>
                <a:srgbClr val="4999DB"/>
              </a:solidFill>
              <a:prstDash val="solid"/>
              <a:round/>
              <a:headEnd type="none" w="med" len="med"/>
              <a:tailEnd type="oval" w="med" len="med"/>
            </a:ln>
          </p:spPr>
        </p:cxnSp>
        <p:cxnSp>
          <p:nvCxnSpPr>
            <p:cNvPr id="615" name="Google Shape;615;p101"/>
            <p:cNvCxnSpPr/>
            <p:nvPr/>
          </p:nvCxnSpPr>
          <p:spPr>
            <a:xfrm>
              <a:off x="2647950" y="981075"/>
              <a:ext cx="2331300" cy="1087200"/>
            </a:xfrm>
            <a:prstGeom prst="straightConnector1">
              <a:avLst/>
            </a:prstGeom>
            <a:noFill/>
            <a:ln w="9525" cap="flat" cmpd="sng">
              <a:solidFill>
                <a:srgbClr val="4999DB"/>
              </a:solidFill>
              <a:prstDash val="solid"/>
              <a:round/>
              <a:headEnd type="none" w="med" len="med"/>
              <a:tailEnd type="oval" w="med" len="med"/>
            </a:ln>
          </p:spPr>
        </p:cxnSp>
        <p:cxnSp>
          <p:nvCxnSpPr>
            <p:cNvPr id="616" name="Google Shape;616;p101"/>
            <p:cNvCxnSpPr/>
            <p:nvPr/>
          </p:nvCxnSpPr>
          <p:spPr>
            <a:xfrm>
              <a:off x="2652125" y="981675"/>
              <a:ext cx="2335200" cy="1741200"/>
            </a:xfrm>
            <a:prstGeom prst="straightConnector1">
              <a:avLst/>
            </a:prstGeom>
            <a:noFill/>
            <a:ln w="9525" cap="flat" cmpd="sng">
              <a:solidFill>
                <a:srgbClr val="4999DB"/>
              </a:solidFill>
              <a:prstDash val="solid"/>
              <a:round/>
              <a:headEnd type="none" w="med" len="med"/>
              <a:tailEnd type="oval" w="med" len="med"/>
            </a:ln>
          </p:spPr>
        </p:cxnSp>
        <p:cxnSp>
          <p:nvCxnSpPr>
            <p:cNvPr id="617" name="Google Shape;617;p101"/>
            <p:cNvCxnSpPr/>
            <p:nvPr/>
          </p:nvCxnSpPr>
          <p:spPr>
            <a:xfrm>
              <a:off x="2651525" y="981075"/>
              <a:ext cx="2306700" cy="2415000"/>
            </a:xfrm>
            <a:prstGeom prst="straightConnector1">
              <a:avLst/>
            </a:prstGeom>
            <a:noFill/>
            <a:ln w="9525" cap="flat" cmpd="sng">
              <a:solidFill>
                <a:srgbClr val="4999DB"/>
              </a:solidFill>
              <a:prstDash val="solid"/>
              <a:round/>
              <a:headEnd type="none" w="med" len="med"/>
              <a:tailEnd type="oval" w="med" len="med"/>
            </a:ln>
          </p:spPr>
        </p:cxnSp>
        <p:cxnSp>
          <p:nvCxnSpPr>
            <p:cNvPr id="618" name="Google Shape;618;p101"/>
            <p:cNvCxnSpPr/>
            <p:nvPr/>
          </p:nvCxnSpPr>
          <p:spPr>
            <a:xfrm>
              <a:off x="2650925" y="981675"/>
              <a:ext cx="2315700" cy="3055500"/>
            </a:xfrm>
            <a:prstGeom prst="straightConnector1">
              <a:avLst/>
            </a:prstGeom>
            <a:noFill/>
            <a:ln w="9525" cap="flat" cmpd="sng">
              <a:solidFill>
                <a:srgbClr val="4999DB"/>
              </a:solidFill>
              <a:prstDash val="solid"/>
              <a:round/>
              <a:headEnd type="none" w="med" len="med"/>
              <a:tailEnd type="oval" w="med" len="med"/>
            </a:ln>
          </p:spPr>
        </p:cxnSp>
        <p:cxnSp>
          <p:nvCxnSpPr>
            <p:cNvPr id="619" name="Google Shape;619;p101"/>
            <p:cNvCxnSpPr/>
            <p:nvPr/>
          </p:nvCxnSpPr>
          <p:spPr>
            <a:xfrm rot="10800000" flipH="1">
              <a:off x="2724175" y="900575"/>
              <a:ext cx="2275500" cy="1071000"/>
            </a:xfrm>
            <a:prstGeom prst="straightConnector1">
              <a:avLst/>
            </a:prstGeom>
            <a:noFill/>
            <a:ln w="9525" cap="flat" cmpd="sng">
              <a:solidFill>
                <a:srgbClr val="4999DB"/>
              </a:solidFill>
              <a:prstDash val="solid"/>
              <a:round/>
              <a:headEnd type="none" w="med" len="med"/>
              <a:tailEnd type="oval" w="med" len="med"/>
            </a:ln>
          </p:spPr>
        </p:cxnSp>
        <p:cxnSp>
          <p:nvCxnSpPr>
            <p:cNvPr id="620" name="Google Shape;620;p101"/>
            <p:cNvCxnSpPr/>
            <p:nvPr/>
          </p:nvCxnSpPr>
          <p:spPr>
            <a:xfrm rot="10800000" flipH="1">
              <a:off x="2724150" y="1504875"/>
              <a:ext cx="2271300" cy="466800"/>
            </a:xfrm>
            <a:prstGeom prst="straightConnector1">
              <a:avLst/>
            </a:prstGeom>
            <a:noFill/>
            <a:ln w="9525" cap="flat" cmpd="sng">
              <a:solidFill>
                <a:srgbClr val="4999DB"/>
              </a:solidFill>
              <a:prstDash val="solid"/>
              <a:round/>
              <a:headEnd type="none" w="med" len="med"/>
              <a:tailEnd type="oval" w="med" len="med"/>
            </a:ln>
          </p:spPr>
        </p:cxnSp>
        <p:cxnSp>
          <p:nvCxnSpPr>
            <p:cNvPr id="621" name="Google Shape;621;p101"/>
            <p:cNvCxnSpPr/>
            <p:nvPr/>
          </p:nvCxnSpPr>
          <p:spPr>
            <a:xfrm>
              <a:off x="2724750" y="1971375"/>
              <a:ext cx="2258400" cy="257100"/>
            </a:xfrm>
            <a:prstGeom prst="straightConnector1">
              <a:avLst/>
            </a:prstGeom>
            <a:noFill/>
            <a:ln w="9525" cap="flat" cmpd="sng">
              <a:solidFill>
                <a:srgbClr val="4999DB"/>
              </a:solidFill>
              <a:prstDash val="solid"/>
              <a:round/>
              <a:headEnd type="none" w="med" len="med"/>
              <a:tailEnd type="oval" w="med" len="med"/>
            </a:ln>
          </p:spPr>
        </p:cxnSp>
        <p:cxnSp>
          <p:nvCxnSpPr>
            <p:cNvPr id="622" name="Google Shape;622;p101"/>
            <p:cNvCxnSpPr/>
            <p:nvPr/>
          </p:nvCxnSpPr>
          <p:spPr>
            <a:xfrm>
              <a:off x="2726525" y="1970475"/>
              <a:ext cx="2264700" cy="821100"/>
            </a:xfrm>
            <a:prstGeom prst="straightConnector1">
              <a:avLst/>
            </a:prstGeom>
            <a:noFill/>
            <a:ln w="9525" cap="flat" cmpd="sng">
              <a:solidFill>
                <a:srgbClr val="4999DB"/>
              </a:solidFill>
              <a:prstDash val="solid"/>
              <a:round/>
              <a:headEnd type="none" w="med" len="med"/>
              <a:tailEnd type="oval" w="med" len="med"/>
            </a:ln>
          </p:spPr>
        </p:cxnSp>
        <p:cxnSp>
          <p:nvCxnSpPr>
            <p:cNvPr id="623" name="Google Shape;623;p101"/>
            <p:cNvCxnSpPr/>
            <p:nvPr/>
          </p:nvCxnSpPr>
          <p:spPr>
            <a:xfrm>
              <a:off x="2719573" y="1962950"/>
              <a:ext cx="2242800" cy="1644300"/>
            </a:xfrm>
            <a:prstGeom prst="straightConnector1">
              <a:avLst/>
            </a:prstGeom>
            <a:noFill/>
            <a:ln w="9525" cap="flat" cmpd="sng">
              <a:solidFill>
                <a:srgbClr val="4999DB"/>
              </a:solidFill>
              <a:prstDash val="solid"/>
              <a:round/>
              <a:headEnd type="none" w="med" len="med"/>
              <a:tailEnd type="oval" w="med" len="med"/>
            </a:ln>
          </p:spPr>
        </p:cxnSp>
        <p:cxnSp>
          <p:nvCxnSpPr>
            <p:cNvPr id="624" name="Google Shape;624;p101"/>
            <p:cNvCxnSpPr/>
            <p:nvPr/>
          </p:nvCxnSpPr>
          <p:spPr>
            <a:xfrm>
              <a:off x="2725925" y="1971075"/>
              <a:ext cx="2282100" cy="2162400"/>
            </a:xfrm>
            <a:prstGeom prst="straightConnector1">
              <a:avLst/>
            </a:prstGeom>
            <a:noFill/>
            <a:ln w="9525" cap="flat" cmpd="sng">
              <a:solidFill>
                <a:srgbClr val="4999DB"/>
              </a:solidFill>
              <a:prstDash val="solid"/>
              <a:round/>
              <a:headEnd type="none" w="med" len="med"/>
              <a:tailEnd type="oval" w="med" len="med"/>
            </a:ln>
          </p:spPr>
        </p:cxnSp>
        <p:cxnSp>
          <p:nvCxnSpPr>
            <p:cNvPr id="625" name="Google Shape;625;p101"/>
            <p:cNvCxnSpPr/>
            <p:nvPr/>
          </p:nvCxnSpPr>
          <p:spPr>
            <a:xfrm rot="10800000" flipH="1">
              <a:off x="2600194" y="1331252"/>
              <a:ext cx="2399400" cy="1840500"/>
            </a:xfrm>
            <a:prstGeom prst="straightConnector1">
              <a:avLst/>
            </a:prstGeom>
            <a:noFill/>
            <a:ln w="9525" cap="flat" cmpd="sng">
              <a:solidFill>
                <a:srgbClr val="4999DB"/>
              </a:solidFill>
              <a:prstDash val="solid"/>
              <a:round/>
              <a:headEnd type="none" w="med" len="med"/>
              <a:tailEnd type="oval" w="med" len="med"/>
            </a:ln>
          </p:spPr>
        </p:cxnSp>
        <p:cxnSp>
          <p:nvCxnSpPr>
            <p:cNvPr id="626" name="Google Shape;626;p101"/>
            <p:cNvCxnSpPr/>
            <p:nvPr/>
          </p:nvCxnSpPr>
          <p:spPr>
            <a:xfrm rot="10800000" flipH="1">
              <a:off x="2604500" y="1862325"/>
              <a:ext cx="2370300" cy="1308900"/>
            </a:xfrm>
            <a:prstGeom prst="straightConnector1">
              <a:avLst/>
            </a:prstGeom>
            <a:noFill/>
            <a:ln w="9525" cap="flat" cmpd="sng">
              <a:solidFill>
                <a:srgbClr val="4999DB"/>
              </a:solidFill>
              <a:prstDash val="solid"/>
              <a:round/>
              <a:headEnd type="none" w="med" len="med"/>
              <a:tailEnd type="oval" w="med" len="med"/>
            </a:ln>
          </p:spPr>
        </p:cxnSp>
        <p:cxnSp>
          <p:nvCxnSpPr>
            <p:cNvPr id="627" name="Google Shape;627;p101"/>
            <p:cNvCxnSpPr/>
            <p:nvPr/>
          </p:nvCxnSpPr>
          <p:spPr>
            <a:xfrm rot="10800000" flipH="1">
              <a:off x="2600925" y="2297325"/>
              <a:ext cx="2386500" cy="874500"/>
            </a:xfrm>
            <a:prstGeom prst="straightConnector1">
              <a:avLst/>
            </a:prstGeom>
            <a:noFill/>
            <a:ln w="9525" cap="flat" cmpd="sng">
              <a:solidFill>
                <a:srgbClr val="4999DB"/>
              </a:solidFill>
              <a:prstDash val="solid"/>
              <a:round/>
              <a:headEnd type="none" w="med" len="med"/>
              <a:tailEnd type="oval" w="med" len="med"/>
            </a:ln>
          </p:spPr>
        </p:cxnSp>
        <p:cxnSp>
          <p:nvCxnSpPr>
            <p:cNvPr id="628" name="Google Shape;628;p101"/>
            <p:cNvCxnSpPr/>
            <p:nvPr/>
          </p:nvCxnSpPr>
          <p:spPr>
            <a:xfrm rot="10800000" flipH="1">
              <a:off x="2602100" y="2869425"/>
              <a:ext cx="2393400" cy="301800"/>
            </a:xfrm>
            <a:prstGeom prst="straightConnector1">
              <a:avLst/>
            </a:prstGeom>
            <a:noFill/>
            <a:ln w="9525" cap="flat" cmpd="sng">
              <a:solidFill>
                <a:srgbClr val="4999DB"/>
              </a:solidFill>
              <a:prstDash val="solid"/>
              <a:round/>
              <a:headEnd type="none" w="med" len="med"/>
              <a:tailEnd type="oval" w="med" len="med"/>
            </a:ln>
          </p:spPr>
        </p:cxnSp>
        <p:cxnSp>
          <p:nvCxnSpPr>
            <p:cNvPr id="629" name="Google Shape;629;p101"/>
            <p:cNvCxnSpPr/>
            <p:nvPr/>
          </p:nvCxnSpPr>
          <p:spPr>
            <a:xfrm>
              <a:off x="2600325" y="3171825"/>
              <a:ext cx="2358000" cy="595200"/>
            </a:xfrm>
            <a:prstGeom prst="straightConnector1">
              <a:avLst/>
            </a:prstGeom>
            <a:noFill/>
            <a:ln w="9525" cap="flat" cmpd="sng">
              <a:solidFill>
                <a:srgbClr val="4999DB"/>
              </a:solidFill>
              <a:prstDash val="solid"/>
              <a:round/>
              <a:headEnd type="none" w="med" len="med"/>
              <a:tailEnd type="oval" w="med" len="med"/>
            </a:ln>
          </p:spPr>
        </p:cxnSp>
        <p:cxnSp>
          <p:nvCxnSpPr>
            <p:cNvPr id="630" name="Google Shape;630;p101"/>
            <p:cNvCxnSpPr/>
            <p:nvPr/>
          </p:nvCxnSpPr>
          <p:spPr>
            <a:xfrm>
              <a:off x="2603496" y="3180900"/>
              <a:ext cx="2479200" cy="1041900"/>
            </a:xfrm>
            <a:prstGeom prst="straightConnector1">
              <a:avLst/>
            </a:prstGeom>
            <a:noFill/>
            <a:ln w="9525" cap="flat" cmpd="sng">
              <a:solidFill>
                <a:srgbClr val="4999DB"/>
              </a:solidFill>
              <a:prstDash val="solid"/>
              <a:round/>
              <a:headEnd type="none" w="med" len="med"/>
              <a:tailEnd type="oval" w="med" len="med"/>
            </a:ln>
          </p:spPr>
        </p:cxn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4"/>
        <p:cNvGrpSpPr/>
        <p:nvPr/>
      </p:nvGrpSpPr>
      <p:grpSpPr>
        <a:xfrm>
          <a:off x="0" y="0"/>
          <a:ext cx="0" cy="0"/>
          <a:chOff x="0" y="0"/>
          <a:chExt cx="0" cy="0"/>
        </a:xfrm>
      </p:grpSpPr>
      <p:sp>
        <p:nvSpPr>
          <p:cNvPr id="635" name="Google Shape;635;p102"/>
          <p:cNvSpPr txBox="1">
            <a:spLocks noGrp="1"/>
          </p:cNvSpPr>
          <p:nvPr>
            <p:ph type="title" idx="4294967295"/>
          </p:nvPr>
        </p:nvSpPr>
        <p:spPr>
          <a:xfrm>
            <a:off x="970050" y="1573875"/>
            <a:ext cx="7203900" cy="7422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400">
                <a:latin typeface="Proxima Nova Semibold"/>
                <a:ea typeface="Proxima Nova Semibold"/>
                <a:cs typeface="Proxima Nova Semibold"/>
                <a:sym typeface="Proxima Nova Semibold"/>
              </a:rPr>
              <a:t>The K-12 marketplace is competitive.</a:t>
            </a:r>
            <a:endParaRPr sz="3900">
              <a:latin typeface="Proxima Nova Semibold"/>
              <a:ea typeface="Proxima Nova Semibold"/>
              <a:cs typeface="Proxima Nova Semibold"/>
              <a:sym typeface="Proxima Nova Semibold"/>
            </a:endParaRPr>
          </a:p>
        </p:txBody>
      </p:sp>
      <p:sp>
        <p:nvSpPr>
          <p:cNvPr id="636" name="Google Shape;636;p102"/>
          <p:cNvSpPr txBox="1"/>
          <p:nvPr/>
        </p:nvSpPr>
        <p:spPr>
          <a:xfrm>
            <a:off x="946800" y="2749175"/>
            <a:ext cx="7250400" cy="216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3900" b="1">
                <a:solidFill>
                  <a:schemeClr val="lt2"/>
                </a:solidFill>
                <a:latin typeface="Proxima Nova"/>
                <a:ea typeface="Proxima Nova"/>
                <a:cs typeface="Proxima Nova"/>
                <a:sym typeface="Proxima Nova"/>
              </a:rPr>
              <a:t>Every touchpoint is an opportunity to deliver superior customer service.</a:t>
            </a:r>
            <a:r>
              <a:rPr lang="en" sz="3900">
                <a:solidFill>
                  <a:schemeClr val="dk2"/>
                </a:solidFill>
                <a:latin typeface="Proxima Nova Semibold"/>
                <a:ea typeface="Proxima Nova Semibold"/>
                <a:cs typeface="Proxima Nova Semibold"/>
                <a:sym typeface="Proxima Nova Semibold"/>
              </a:rPr>
              <a:t>  </a:t>
            </a:r>
            <a:endParaRPr/>
          </a:p>
        </p:txBody>
      </p:sp>
      <p:pic>
        <p:nvPicPr>
          <p:cNvPr id="637" name="Google Shape;637;p102"/>
          <p:cNvPicPr preferRelativeResize="0"/>
          <p:nvPr/>
        </p:nvPicPr>
        <p:blipFill rotWithShape="1">
          <a:blip r:embed="rId3">
            <a:alphaModFix/>
          </a:blip>
          <a:srcRect l="14398" t="19833"/>
          <a:stretch/>
        </p:blipFill>
        <p:spPr>
          <a:xfrm flipH="1">
            <a:off x="4441848" y="0"/>
            <a:ext cx="4702152" cy="1952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1000"/>
                                        <p:tgtEl>
                                          <p:spTgt spid="6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41"/>
        <p:cNvGrpSpPr/>
        <p:nvPr/>
      </p:nvGrpSpPr>
      <p:grpSpPr>
        <a:xfrm>
          <a:off x="0" y="0"/>
          <a:ext cx="0" cy="0"/>
          <a:chOff x="0" y="0"/>
          <a:chExt cx="0" cy="0"/>
        </a:xfrm>
      </p:grpSpPr>
      <p:sp>
        <p:nvSpPr>
          <p:cNvPr id="642" name="Google Shape;642;p103"/>
          <p:cNvSpPr txBox="1">
            <a:spLocks noGrp="1"/>
          </p:cNvSpPr>
          <p:nvPr>
            <p:ph type="title" idx="4294967295"/>
          </p:nvPr>
        </p:nvSpPr>
        <p:spPr>
          <a:xfrm>
            <a:off x="806100" y="2392300"/>
            <a:ext cx="7531800" cy="20136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300">
                <a:solidFill>
                  <a:srgbClr val="113D69"/>
                </a:solidFill>
              </a:rPr>
              <a:t> …districts need to earn trust by providing</a:t>
            </a:r>
            <a:r>
              <a:rPr lang="en" sz="3300" b="1">
                <a:solidFill>
                  <a:srgbClr val="113D69"/>
                </a:solidFill>
              </a:rPr>
              <a:t> superior customer service </a:t>
            </a:r>
            <a:r>
              <a:rPr lang="en" sz="3300">
                <a:solidFill>
                  <a:srgbClr val="113D69"/>
                </a:solidFill>
              </a:rPr>
              <a:t>in addition to an excellent education. </a:t>
            </a:r>
            <a:endParaRPr sz="3300" b="1">
              <a:solidFill>
                <a:srgbClr val="113D69"/>
              </a:solidFill>
            </a:endParaRPr>
          </a:p>
          <a:p>
            <a:pPr marL="0" lvl="0" indent="0" algn="ctr" rtl="0">
              <a:spcBef>
                <a:spcPts val="0"/>
              </a:spcBef>
              <a:spcAft>
                <a:spcPts val="0"/>
              </a:spcAft>
              <a:buNone/>
            </a:pPr>
            <a:endParaRPr sz="3300" b="1">
              <a:solidFill>
                <a:srgbClr val="113D69"/>
              </a:solidFill>
            </a:endParaRPr>
          </a:p>
        </p:txBody>
      </p:sp>
      <p:sp>
        <p:nvSpPr>
          <p:cNvPr id="643" name="Google Shape;643;p103"/>
          <p:cNvSpPr txBox="1">
            <a:spLocks noGrp="1"/>
          </p:cNvSpPr>
          <p:nvPr>
            <p:ph type="title" idx="4294967295"/>
          </p:nvPr>
        </p:nvSpPr>
        <p:spPr>
          <a:xfrm>
            <a:off x="0" y="1512325"/>
            <a:ext cx="9144000" cy="112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solidFill>
                  <a:srgbClr val="4999DB"/>
                </a:solidFill>
                <a:latin typeface="Proxima Nova Extrabold"/>
                <a:ea typeface="Proxima Nova Extrabold"/>
                <a:cs typeface="Proxima Nova Extrabold"/>
                <a:sym typeface="Proxima Nova Extrabold"/>
              </a:rPr>
              <a:t>To be the top choice…</a:t>
            </a:r>
            <a:endParaRPr sz="4000">
              <a:solidFill>
                <a:srgbClr val="4999DB"/>
              </a:solidFill>
              <a:latin typeface="Proxima Nova Extrabold"/>
              <a:ea typeface="Proxima Nova Extrabold"/>
              <a:cs typeface="Proxima Nova Extrabold"/>
              <a:sym typeface="Proxima Nova Extrabold"/>
            </a:endParaRPr>
          </a:p>
        </p:txBody>
      </p:sp>
      <p:pic>
        <p:nvPicPr>
          <p:cNvPr id="644" name="Google Shape;644;p103"/>
          <p:cNvPicPr preferRelativeResize="0"/>
          <p:nvPr/>
        </p:nvPicPr>
        <p:blipFill rotWithShape="1">
          <a:blip r:embed="rId3">
            <a:alphaModFix/>
          </a:blip>
          <a:srcRect l="14398" t="19833"/>
          <a:stretch/>
        </p:blipFill>
        <p:spPr>
          <a:xfrm flipH="1">
            <a:off x="4441848" y="0"/>
            <a:ext cx="4702152" cy="1952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8"/>
        <p:cNvGrpSpPr/>
        <p:nvPr/>
      </p:nvGrpSpPr>
      <p:grpSpPr>
        <a:xfrm>
          <a:off x="0" y="0"/>
          <a:ext cx="0" cy="0"/>
          <a:chOff x="0" y="0"/>
          <a:chExt cx="0" cy="0"/>
        </a:xfrm>
      </p:grpSpPr>
      <p:grpSp>
        <p:nvGrpSpPr>
          <p:cNvPr id="649" name="Google Shape;649;p104"/>
          <p:cNvGrpSpPr/>
          <p:nvPr/>
        </p:nvGrpSpPr>
        <p:grpSpPr>
          <a:xfrm>
            <a:off x="319151" y="2358098"/>
            <a:ext cx="1952845" cy="2055561"/>
            <a:chOff x="522350" y="2195408"/>
            <a:chExt cx="2241300" cy="2322667"/>
          </a:xfrm>
        </p:grpSpPr>
        <p:pic>
          <p:nvPicPr>
            <p:cNvPr id="650" name="Google Shape;650;p104"/>
            <p:cNvPicPr preferRelativeResize="0"/>
            <p:nvPr/>
          </p:nvPicPr>
          <p:blipFill>
            <a:blip r:embed="rId3">
              <a:alphaModFix/>
            </a:blip>
            <a:stretch>
              <a:fillRect/>
            </a:stretch>
          </p:blipFill>
          <p:spPr>
            <a:xfrm>
              <a:off x="1235189" y="2195408"/>
              <a:ext cx="948569" cy="1093044"/>
            </a:xfrm>
            <a:prstGeom prst="rect">
              <a:avLst/>
            </a:prstGeom>
            <a:noFill/>
            <a:ln>
              <a:noFill/>
            </a:ln>
          </p:spPr>
        </p:pic>
        <p:sp>
          <p:nvSpPr>
            <p:cNvPr id="651" name="Google Shape;651;p104"/>
            <p:cNvSpPr txBox="1"/>
            <p:nvPr/>
          </p:nvSpPr>
          <p:spPr>
            <a:xfrm>
              <a:off x="522350" y="3439875"/>
              <a:ext cx="2241300" cy="107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rgbClr val="53A035"/>
                  </a:solidFill>
                  <a:latin typeface="Lora"/>
                  <a:ea typeface="Lora"/>
                  <a:cs typeface="Lora"/>
                  <a:sym typeface="Lora"/>
                </a:rPr>
                <a:t>73,885</a:t>
              </a:r>
              <a:endParaRPr sz="2800" b="1">
                <a:solidFill>
                  <a:srgbClr val="53A035"/>
                </a:solidFill>
                <a:latin typeface="Lora"/>
                <a:ea typeface="Lora"/>
                <a:cs typeface="Lora"/>
                <a:sym typeface="Lora"/>
              </a:endParaRPr>
            </a:p>
            <a:p>
              <a:pPr marL="0" lvl="0" indent="0" algn="ctr" rtl="0">
                <a:spcBef>
                  <a:spcPts val="0"/>
                </a:spcBef>
                <a:spcAft>
                  <a:spcPts val="0"/>
                </a:spcAft>
                <a:buNone/>
              </a:pPr>
              <a:r>
                <a:rPr lang="en" sz="2200">
                  <a:solidFill>
                    <a:srgbClr val="13569A"/>
                  </a:solidFill>
                  <a:latin typeface="Proxima Nova Semibold"/>
                  <a:ea typeface="Proxima Nova Semibold"/>
                  <a:cs typeface="Proxima Nova Semibold"/>
                  <a:sym typeface="Proxima Nova Semibold"/>
                </a:rPr>
                <a:t>students</a:t>
              </a:r>
              <a:endParaRPr sz="2200">
                <a:solidFill>
                  <a:srgbClr val="13569A"/>
                </a:solidFill>
                <a:latin typeface="Proxima Nova Semibold"/>
                <a:ea typeface="Proxima Nova Semibold"/>
                <a:cs typeface="Proxima Nova Semibold"/>
                <a:sym typeface="Proxima Nova Semibold"/>
              </a:endParaRPr>
            </a:p>
          </p:txBody>
        </p:sp>
      </p:grpSp>
      <p:grpSp>
        <p:nvGrpSpPr>
          <p:cNvPr id="652" name="Google Shape;652;p104"/>
          <p:cNvGrpSpPr/>
          <p:nvPr/>
        </p:nvGrpSpPr>
        <p:grpSpPr>
          <a:xfrm>
            <a:off x="2306064" y="2374775"/>
            <a:ext cx="1975706" cy="2038967"/>
            <a:chOff x="3433323" y="2202301"/>
            <a:chExt cx="2241300" cy="2349311"/>
          </a:xfrm>
        </p:grpSpPr>
        <p:pic>
          <p:nvPicPr>
            <p:cNvPr id="653" name="Google Shape;653;p104"/>
            <p:cNvPicPr preferRelativeResize="0"/>
            <p:nvPr/>
          </p:nvPicPr>
          <p:blipFill>
            <a:blip r:embed="rId4">
              <a:alphaModFix/>
            </a:blip>
            <a:stretch>
              <a:fillRect/>
            </a:stretch>
          </p:blipFill>
          <p:spPr>
            <a:xfrm>
              <a:off x="4002955" y="2202301"/>
              <a:ext cx="1102038" cy="1093046"/>
            </a:xfrm>
            <a:prstGeom prst="rect">
              <a:avLst/>
            </a:prstGeom>
            <a:noFill/>
            <a:ln>
              <a:noFill/>
            </a:ln>
          </p:spPr>
        </p:pic>
        <p:sp>
          <p:nvSpPr>
            <p:cNvPr id="654" name="Google Shape;654;p104"/>
            <p:cNvSpPr txBox="1"/>
            <p:nvPr/>
          </p:nvSpPr>
          <p:spPr>
            <a:xfrm>
              <a:off x="3433323" y="3452112"/>
              <a:ext cx="2241300" cy="109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rgbClr val="53A035"/>
                  </a:solidFill>
                  <a:latin typeface="Lora"/>
                  <a:ea typeface="Lora"/>
                  <a:cs typeface="Lora"/>
                  <a:sym typeface="Lora"/>
                </a:rPr>
                <a:t>117</a:t>
              </a:r>
              <a:r>
                <a:rPr lang="en" sz="2400" b="1">
                  <a:solidFill>
                    <a:srgbClr val="13569A"/>
                  </a:solidFill>
                </a:rPr>
                <a:t> </a:t>
              </a:r>
              <a:endParaRPr sz="2400" b="1">
                <a:solidFill>
                  <a:srgbClr val="13569A"/>
                </a:solidFill>
              </a:endParaRPr>
            </a:p>
            <a:p>
              <a:pPr marL="0" lvl="0" indent="0" algn="ctr" rtl="0">
                <a:spcBef>
                  <a:spcPts val="0"/>
                </a:spcBef>
                <a:spcAft>
                  <a:spcPts val="0"/>
                </a:spcAft>
                <a:buNone/>
              </a:pPr>
              <a:r>
                <a:rPr lang="en" sz="2200">
                  <a:solidFill>
                    <a:srgbClr val="13569A"/>
                  </a:solidFill>
                  <a:latin typeface="Proxima Nova Semibold"/>
                  <a:ea typeface="Proxima Nova Semibold"/>
                  <a:cs typeface="Proxima Nova Semibold"/>
                  <a:sym typeface="Proxima Nova Semibold"/>
                </a:rPr>
                <a:t>campuses</a:t>
              </a:r>
              <a:endParaRPr sz="2200">
                <a:solidFill>
                  <a:srgbClr val="13569A"/>
                </a:solidFill>
                <a:latin typeface="Proxima Nova Semibold"/>
                <a:ea typeface="Proxima Nova Semibold"/>
                <a:cs typeface="Proxima Nova Semibold"/>
                <a:sym typeface="Proxima Nova Semibold"/>
              </a:endParaRPr>
            </a:p>
          </p:txBody>
        </p:sp>
      </p:grpSp>
      <p:grpSp>
        <p:nvGrpSpPr>
          <p:cNvPr id="655" name="Google Shape;655;p104"/>
          <p:cNvGrpSpPr/>
          <p:nvPr/>
        </p:nvGrpSpPr>
        <p:grpSpPr>
          <a:xfrm>
            <a:off x="4328508" y="2430326"/>
            <a:ext cx="2232120" cy="2321939"/>
            <a:chOff x="6257859" y="2236208"/>
            <a:chExt cx="2937000" cy="2840639"/>
          </a:xfrm>
        </p:grpSpPr>
        <p:pic>
          <p:nvPicPr>
            <p:cNvPr id="656" name="Google Shape;656;p104"/>
            <p:cNvPicPr preferRelativeResize="0"/>
            <p:nvPr/>
          </p:nvPicPr>
          <p:blipFill>
            <a:blip r:embed="rId5">
              <a:alphaModFix/>
            </a:blip>
            <a:stretch>
              <a:fillRect/>
            </a:stretch>
          </p:blipFill>
          <p:spPr>
            <a:xfrm>
              <a:off x="7236463" y="2236208"/>
              <a:ext cx="979822" cy="1048187"/>
            </a:xfrm>
            <a:prstGeom prst="rect">
              <a:avLst/>
            </a:prstGeom>
            <a:noFill/>
            <a:ln>
              <a:noFill/>
            </a:ln>
          </p:spPr>
        </p:pic>
        <p:sp>
          <p:nvSpPr>
            <p:cNvPr id="657" name="Google Shape;657;p104"/>
            <p:cNvSpPr txBox="1"/>
            <p:nvPr/>
          </p:nvSpPr>
          <p:spPr>
            <a:xfrm>
              <a:off x="6257859" y="3494948"/>
              <a:ext cx="2937000" cy="158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rgbClr val="53A035"/>
                  </a:solidFill>
                  <a:latin typeface="Lora"/>
                  <a:ea typeface="Lora"/>
                  <a:cs typeface="Lora"/>
                  <a:sym typeface="Lora"/>
                </a:rPr>
                <a:t>129,973</a:t>
              </a:r>
              <a:endParaRPr sz="2800" b="1">
                <a:solidFill>
                  <a:srgbClr val="53A035"/>
                </a:solidFill>
                <a:latin typeface="Lora"/>
                <a:ea typeface="Lora"/>
                <a:cs typeface="Lora"/>
                <a:sym typeface="Lora"/>
              </a:endParaRPr>
            </a:p>
            <a:p>
              <a:pPr marL="0" lvl="0" indent="0" algn="ctr" rtl="0">
                <a:spcBef>
                  <a:spcPts val="0"/>
                </a:spcBef>
                <a:spcAft>
                  <a:spcPts val="0"/>
                </a:spcAft>
                <a:buNone/>
              </a:pPr>
              <a:r>
                <a:rPr lang="en" sz="2200">
                  <a:solidFill>
                    <a:srgbClr val="13569A"/>
                  </a:solidFill>
                  <a:latin typeface="Proxima Nova Semibold"/>
                  <a:ea typeface="Proxima Nova Semibold"/>
                  <a:cs typeface="Proxima Nova Semibold"/>
                  <a:sym typeface="Proxima Nova Semibold"/>
                </a:rPr>
                <a:t>Let’s Talk dialogues</a:t>
              </a:r>
              <a:endParaRPr sz="2200">
                <a:solidFill>
                  <a:srgbClr val="13569A"/>
                </a:solidFill>
                <a:latin typeface="Proxima Nova Semibold"/>
                <a:ea typeface="Proxima Nova Semibold"/>
                <a:cs typeface="Proxima Nova Semibold"/>
                <a:sym typeface="Proxima Nova Semibold"/>
              </a:endParaRPr>
            </a:p>
          </p:txBody>
        </p:sp>
      </p:grpSp>
      <p:sp>
        <p:nvSpPr>
          <p:cNvPr id="658" name="Google Shape;658;p104"/>
          <p:cNvSpPr txBox="1"/>
          <p:nvPr/>
        </p:nvSpPr>
        <p:spPr>
          <a:xfrm>
            <a:off x="186450" y="1293325"/>
            <a:ext cx="87711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a:solidFill>
                  <a:srgbClr val="113D69"/>
                </a:solidFill>
                <a:latin typeface="Proxima Nova"/>
                <a:ea typeface="Proxima Nova"/>
                <a:cs typeface="Proxima Nova"/>
                <a:sym typeface="Proxima Nova"/>
              </a:rPr>
              <a:t>Austin Independent School District </a:t>
            </a:r>
            <a:r>
              <a:rPr lang="en" sz="3200">
                <a:solidFill>
                  <a:srgbClr val="113D69"/>
                </a:solidFill>
                <a:latin typeface="Proxima Nova"/>
                <a:ea typeface="Proxima Nova"/>
                <a:cs typeface="Proxima Nova"/>
                <a:sym typeface="Proxima Nova"/>
              </a:rPr>
              <a:t>at a glance</a:t>
            </a:r>
            <a:endParaRPr sz="3200">
              <a:solidFill>
                <a:srgbClr val="113D69"/>
              </a:solidFill>
              <a:latin typeface="Proxima Nova"/>
              <a:ea typeface="Proxima Nova"/>
              <a:cs typeface="Proxima Nova"/>
              <a:sym typeface="Proxima Nova"/>
            </a:endParaRPr>
          </a:p>
        </p:txBody>
      </p:sp>
      <p:sp>
        <p:nvSpPr>
          <p:cNvPr id="659" name="Google Shape;659;p104"/>
          <p:cNvSpPr txBox="1"/>
          <p:nvPr/>
        </p:nvSpPr>
        <p:spPr>
          <a:xfrm>
            <a:off x="6172575" y="3383025"/>
            <a:ext cx="28191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rgbClr val="53A035"/>
                </a:solidFill>
                <a:latin typeface="Lora"/>
                <a:ea typeface="Lora"/>
                <a:cs typeface="Lora"/>
                <a:sym typeface="Lora"/>
              </a:rPr>
              <a:t>61,912</a:t>
            </a:r>
            <a:endParaRPr sz="2800" b="1">
              <a:solidFill>
                <a:srgbClr val="53A035"/>
              </a:solidFill>
              <a:latin typeface="Lora"/>
              <a:ea typeface="Lora"/>
              <a:cs typeface="Lora"/>
              <a:sym typeface="Lora"/>
            </a:endParaRPr>
          </a:p>
          <a:p>
            <a:pPr marL="0" lvl="0" indent="0" algn="ctr" rtl="0">
              <a:spcBef>
                <a:spcPts val="0"/>
              </a:spcBef>
              <a:spcAft>
                <a:spcPts val="0"/>
              </a:spcAft>
              <a:buNone/>
            </a:pPr>
            <a:r>
              <a:rPr lang="en" sz="2200">
                <a:solidFill>
                  <a:srgbClr val="13569A"/>
                </a:solidFill>
                <a:latin typeface="Proxima Nova Semibold"/>
                <a:ea typeface="Proxima Nova Semibold"/>
                <a:cs typeface="Proxima Nova Semibold"/>
                <a:sym typeface="Proxima Nova Semibold"/>
              </a:rPr>
              <a:t>text </a:t>
            </a:r>
            <a:endParaRPr sz="2200">
              <a:solidFill>
                <a:srgbClr val="13569A"/>
              </a:solidFill>
              <a:latin typeface="Proxima Nova Semibold"/>
              <a:ea typeface="Proxima Nova Semibold"/>
              <a:cs typeface="Proxima Nova Semibold"/>
              <a:sym typeface="Proxima Nova Semibold"/>
            </a:endParaRPr>
          </a:p>
          <a:p>
            <a:pPr marL="0" lvl="0" indent="0" algn="ctr" rtl="0">
              <a:spcBef>
                <a:spcPts val="0"/>
              </a:spcBef>
              <a:spcAft>
                <a:spcPts val="0"/>
              </a:spcAft>
              <a:buNone/>
            </a:pPr>
            <a:r>
              <a:rPr lang="en" sz="2200">
                <a:solidFill>
                  <a:srgbClr val="13569A"/>
                </a:solidFill>
                <a:latin typeface="Proxima Nova Semibold"/>
                <a:ea typeface="Proxima Nova Semibold"/>
                <a:cs typeface="Proxima Nova Semibold"/>
                <a:sym typeface="Proxima Nova Semibold"/>
              </a:rPr>
              <a:t>messages</a:t>
            </a:r>
            <a:endParaRPr sz="2200">
              <a:solidFill>
                <a:srgbClr val="13569A"/>
              </a:solidFill>
              <a:latin typeface="Proxima Nova Semibold"/>
              <a:ea typeface="Proxima Nova Semibold"/>
              <a:cs typeface="Proxima Nova Semibold"/>
              <a:sym typeface="Proxima Nova Semibold"/>
            </a:endParaRPr>
          </a:p>
        </p:txBody>
      </p:sp>
      <p:pic>
        <p:nvPicPr>
          <p:cNvPr id="660" name="Google Shape;660;p104"/>
          <p:cNvPicPr preferRelativeResize="0"/>
          <p:nvPr/>
        </p:nvPicPr>
        <p:blipFill rotWithShape="1">
          <a:blip r:embed="rId6">
            <a:alphaModFix/>
          </a:blip>
          <a:srcRect l="14398" t="19833"/>
          <a:stretch/>
        </p:blipFill>
        <p:spPr>
          <a:xfrm flipH="1">
            <a:off x="4441848" y="0"/>
            <a:ext cx="4702152" cy="1952450"/>
          </a:xfrm>
          <a:prstGeom prst="rect">
            <a:avLst/>
          </a:prstGeom>
          <a:noFill/>
          <a:ln>
            <a:noFill/>
          </a:ln>
        </p:spPr>
      </p:pic>
      <p:pic>
        <p:nvPicPr>
          <p:cNvPr id="661" name="Google Shape;661;p104"/>
          <p:cNvPicPr preferRelativeResize="0"/>
          <p:nvPr/>
        </p:nvPicPr>
        <p:blipFill>
          <a:blip r:embed="rId7">
            <a:alphaModFix/>
          </a:blip>
          <a:stretch>
            <a:fillRect/>
          </a:stretch>
        </p:blipFill>
        <p:spPr>
          <a:xfrm>
            <a:off x="7012076" y="2358100"/>
            <a:ext cx="1140100" cy="1145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5"/>
        <p:cNvGrpSpPr/>
        <p:nvPr/>
      </p:nvGrpSpPr>
      <p:grpSpPr>
        <a:xfrm>
          <a:off x="0" y="0"/>
          <a:ext cx="0" cy="0"/>
          <a:chOff x="0" y="0"/>
          <a:chExt cx="0" cy="0"/>
        </a:xfrm>
      </p:grpSpPr>
      <p:sp>
        <p:nvSpPr>
          <p:cNvPr id="666" name="Google Shape;666;p105"/>
          <p:cNvSpPr txBox="1"/>
          <p:nvPr/>
        </p:nvSpPr>
        <p:spPr>
          <a:xfrm>
            <a:off x="278850" y="1289775"/>
            <a:ext cx="47022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113D69"/>
                </a:solidFill>
                <a:latin typeface="Proxima Nova Extrabold"/>
                <a:ea typeface="Proxima Nova Extrabold"/>
                <a:cs typeface="Proxima Nova Extrabold"/>
                <a:sym typeface="Proxima Nova Extrabold"/>
              </a:rPr>
              <a:t>Our journey to enhancing board communications </a:t>
            </a:r>
            <a:endParaRPr sz="3000">
              <a:solidFill>
                <a:srgbClr val="113D69"/>
              </a:solidFill>
              <a:latin typeface="Proxima Nova Extrabold"/>
              <a:ea typeface="Proxima Nova Extrabold"/>
              <a:cs typeface="Proxima Nova Extrabold"/>
              <a:sym typeface="Proxima Nova Extrabold"/>
            </a:endParaRPr>
          </a:p>
        </p:txBody>
      </p:sp>
      <p:sp>
        <p:nvSpPr>
          <p:cNvPr id="667" name="Google Shape;667;p105"/>
          <p:cNvSpPr txBox="1">
            <a:spLocks noGrp="1"/>
          </p:cNvSpPr>
          <p:nvPr>
            <p:ph type="subTitle" idx="4294967295"/>
          </p:nvPr>
        </p:nvSpPr>
        <p:spPr>
          <a:xfrm>
            <a:off x="399300" y="2482200"/>
            <a:ext cx="4632000" cy="21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113D69"/>
                </a:solidFill>
                <a:highlight>
                  <a:srgbClr val="FFFFFF"/>
                </a:highlight>
                <a:latin typeface="Proxima Nova"/>
                <a:ea typeface="Proxima Nova"/>
                <a:cs typeface="Proxima Nova"/>
                <a:sym typeface="Proxima Nova"/>
              </a:rPr>
              <a:t>We needed a solution that would help us: </a:t>
            </a:r>
            <a:endParaRPr sz="1600">
              <a:solidFill>
                <a:srgbClr val="113D69"/>
              </a:solidFill>
              <a:highlight>
                <a:srgbClr val="FFFFFF"/>
              </a:highlight>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600">
              <a:solidFill>
                <a:srgbClr val="113D69"/>
              </a:solidFill>
              <a:highlight>
                <a:srgbClr val="FFFFFF"/>
              </a:highlight>
              <a:latin typeface="Proxima Nova"/>
              <a:ea typeface="Proxima Nova"/>
              <a:cs typeface="Proxima Nova"/>
              <a:sym typeface="Proxima Nova"/>
            </a:endParaRPr>
          </a:p>
          <a:p>
            <a:pPr marL="457200" lvl="0" indent="-330200" algn="l" rtl="0">
              <a:spcBef>
                <a:spcPts val="0"/>
              </a:spcBef>
              <a:spcAft>
                <a:spcPts val="0"/>
              </a:spcAft>
              <a:buClr>
                <a:srgbClr val="113D69"/>
              </a:buClr>
              <a:buSzPts val="1600"/>
              <a:buFont typeface="Proxima Nova"/>
              <a:buChar char="●"/>
            </a:pPr>
            <a:r>
              <a:rPr lang="en" sz="1600">
                <a:solidFill>
                  <a:srgbClr val="113D69"/>
                </a:solidFill>
                <a:highlight>
                  <a:srgbClr val="FFFFFF"/>
                </a:highlight>
                <a:latin typeface="Proxima Nova"/>
                <a:ea typeface="Proxima Nova"/>
                <a:cs typeface="Proxima Nova"/>
                <a:sym typeface="Proxima Nova"/>
              </a:rPr>
              <a:t>Organize Trustee questions</a:t>
            </a:r>
            <a:endParaRPr sz="1600">
              <a:solidFill>
                <a:srgbClr val="113D69"/>
              </a:solidFill>
              <a:highlight>
                <a:srgbClr val="FFFFFF"/>
              </a:highlight>
              <a:latin typeface="Proxima Nova"/>
              <a:ea typeface="Proxima Nova"/>
              <a:cs typeface="Proxima Nova"/>
              <a:sym typeface="Proxima Nova"/>
            </a:endParaRPr>
          </a:p>
          <a:p>
            <a:pPr marL="457200" lvl="0" indent="-330200" algn="l" rtl="0">
              <a:spcBef>
                <a:spcPts val="0"/>
              </a:spcBef>
              <a:spcAft>
                <a:spcPts val="0"/>
              </a:spcAft>
              <a:buClr>
                <a:srgbClr val="113D69"/>
              </a:buClr>
              <a:buSzPts val="1600"/>
              <a:buFont typeface="Proxima Nova"/>
              <a:buChar char="●"/>
            </a:pPr>
            <a:r>
              <a:rPr lang="en" sz="1600">
                <a:solidFill>
                  <a:srgbClr val="113D69"/>
                </a:solidFill>
                <a:highlight>
                  <a:srgbClr val="FFFFFF"/>
                </a:highlight>
                <a:latin typeface="Proxima Nova"/>
                <a:ea typeface="Proxima Nova"/>
                <a:cs typeface="Proxima Nova"/>
                <a:sym typeface="Proxima Nova"/>
              </a:rPr>
              <a:t>Ensure accountability and confirmation of follow-through on requests</a:t>
            </a:r>
            <a:endParaRPr sz="1600">
              <a:solidFill>
                <a:srgbClr val="113D69"/>
              </a:solidFill>
              <a:highlight>
                <a:srgbClr val="FFFFFF"/>
              </a:highlight>
              <a:latin typeface="Proxima Nova"/>
              <a:ea typeface="Proxima Nova"/>
              <a:cs typeface="Proxima Nova"/>
              <a:sym typeface="Proxima Nova"/>
            </a:endParaRPr>
          </a:p>
          <a:p>
            <a:pPr marL="457200" lvl="0" indent="-330200" algn="l" rtl="0">
              <a:spcBef>
                <a:spcPts val="0"/>
              </a:spcBef>
              <a:spcAft>
                <a:spcPts val="0"/>
              </a:spcAft>
              <a:buClr>
                <a:srgbClr val="113D69"/>
              </a:buClr>
              <a:buSzPts val="1600"/>
              <a:buFont typeface="Proxima Nova"/>
              <a:buChar char="●"/>
            </a:pPr>
            <a:r>
              <a:rPr lang="en" sz="1600">
                <a:solidFill>
                  <a:srgbClr val="113D69"/>
                </a:solidFill>
                <a:highlight>
                  <a:srgbClr val="FFFFFF"/>
                </a:highlight>
                <a:latin typeface="Proxima Nova"/>
                <a:ea typeface="Proxima Nova"/>
                <a:cs typeface="Proxima Nova"/>
                <a:sym typeface="Proxima Nova"/>
              </a:rPr>
              <a:t>Improve speed and accuracy of responses</a:t>
            </a:r>
            <a:endParaRPr sz="1600">
              <a:solidFill>
                <a:srgbClr val="113D69"/>
              </a:solidFill>
              <a:highlight>
                <a:srgbClr val="FFFFFF"/>
              </a:highlight>
              <a:latin typeface="Proxima Nova"/>
              <a:ea typeface="Proxima Nova"/>
              <a:cs typeface="Proxima Nova"/>
              <a:sym typeface="Proxima Nova"/>
            </a:endParaRPr>
          </a:p>
          <a:p>
            <a:pPr marL="457200" lvl="0" indent="-330200" algn="l" rtl="0">
              <a:spcBef>
                <a:spcPts val="0"/>
              </a:spcBef>
              <a:spcAft>
                <a:spcPts val="0"/>
              </a:spcAft>
              <a:buClr>
                <a:srgbClr val="113D69"/>
              </a:buClr>
              <a:buSzPts val="1600"/>
              <a:buFont typeface="Proxima Nova"/>
              <a:buChar char="●"/>
            </a:pPr>
            <a:r>
              <a:rPr lang="en" sz="1600">
                <a:solidFill>
                  <a:srgbClr val="113D69"/>
                </a:solidFill>
                <a:highlight>
                  <a:srgbClr val="FFFFFF"/>
                </a:highlight>
                <a:latin typeface="Proxima Nova"/>
                <a:ea typeface="Proxima Nova"/>
                <a:cs typeface="Proxima Nova"/>
                <a:sym typeface="Proxima Nova"/>
              </a:rPr>
              <a:t>Foster collaborative, open communications</a:t>
            </a:r>
            <a:endParaRPr sz="1600">
              <a:solidFill>
                <a:srgbClr val="113D69"/>
              </a:solidFill>
              <a:latin typeface="Proxima Nova"/>
              <a:ea typeface="Proxima Nova"/>
              <a:cs typeface="Proxima Nova"/>
              <a:sym typeface="Proxima Nova"/>
            </a:endParaRPr>
          </a:p>
          <a:p>
            <a:pPr marL="0" lvl="0" indent="0" algn="l" rtl="0">
              <a:lnSpc>
                <a:spcPct val="115000"/>
              </a:lnSpc>
              <a:spcBef>
                <a:spcPts val="0"/>
              </a:spcBef>
              <a:spcAft>
                <a:spcPts val="1200"/>
              </a:spcAft>
              <a:buSzPts val="275"/>
              <a:buNone/>
            </a:pPr>
            <a:endParaRPr sz="1600">
              <a:solidFill>
                <a:srgbClr val="113D69"/>
              </a:solidFill>
              <a:latin typeface="Proxima Nova"/>
              <a:ea typeface="Proxima Nova"/>
              <a:cs typeface="Proxima Nova"/>
              <a:sym typeface="Proxima Nova"/>
            </a:endParaRPr>
          </a:p>
        </p:txBody>
      </p:sp>
      <p:pic>
        <p:nvPicPr>
          <p:cNvPr id="668" name="Google Shape;668;p105"/>
          <p:cNvPicPr preferRelativeResize="0"/>
          <p:nvPr/>
        </p:nvPicPr>
        <p:blipFill rotWithShape="1">
          <a:blip r:embed="rId3">
            <a:alphaModFix/>
          </a:blip>
          <a:srcRect l="14398" t="19833"/>
          <a:stretch/>
        </p:blipFill>
        <p:spPr>
          <a:xfrm flipH="1">
            <a:off x="4441848" y="0"/>
            <a:ext cx="4702152" cy="1952450"/>
          </a:xfrm>
          <a:prstGeom prst="rect">
            <a:avLst/>
          </a:prstGeom>
          <a:noFill/>
          <a:ln>
            <a:noFill/>
          </a:ln>
        </p:spPr>
      </p:pic>
      <p:pic>
        <p:nvPicPr>
          <p:cNvPr id="669" name="Google Shape;669;p105"/>
          <p:cNvPicPr preferRelativeResize="0"/>
          <p:nvPr/>
        </p:nvPicPr>
        <p:blipFill>
          <a:blip r:embed="rId4">
            <a:alphaModFix/>
          </a:blip>
          <a:stretch>
            <a:fillRect/>
          </a:stretch>
        </p:blipFill>
        <p:spPr>
          <a:xfrm>
            <a:off x="5108350" y="1860975"/>
            <a:ext cx="3741000" cy="24933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66"/>
                                        </p:tgtEl>
                                        <p:attrNameLst>
                                          <p:attrName>style.visibility</p:attrName>
                                        </p:attrNameLst>
                                      </p:cBhvr>
                                      <p:to>
                                        <p:strVal val="visible"/>
                                      </p:to>
                                    </p:set>
                                    <p:animEffect transition="in" filter="fade">
                                      <p:cBhvr>
                                        <p:cTn id="7" dur="10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cxnSp>
        <p:nvCxnSpPr>
          <p:cNvPr id="674" name="Google Shape;674;p106"/>
          <p:cNvCxnSpPr/>
          <p:nvPr/>
        </p:nvCxnSpPr>
        <p:spPr>
          <a:xfrm rot="10800000">
            <a:off x="4449100" y="1251650"/>
            <a:ext cx="0" cy="1820400"/>
          </a:xfrm>
          <a:prstGeom prst="straightConnector1">
            <a:avLst/>
          </a:prstGeom>
          <a:noFill/>
          <a:ln w="38100" cap="flat" cmpd="sng">
            <a:solidFill>
              <a:srgbClr val="44B52E"/>
            </a:solidFill>
            <a:prstDash val="solid"/>
            <a:round/>
            <a:headEnd type="none" w="med" len="med"/>
            <a:tailEnd type="none" w="med" len="med"/>
          </a:ln>
        </p:spPr>
      </p:cxnSp>
      <p:sp>
        <p:nvSpPr>
          <p:cNvPr id="675" name="Google Shape;675;p106"/>
          <p:cNvSpPr txBox="1"/>
          <p:nvPr/>
        </p:nvSpPr>
        <p:spPr>
          <a:xfrm>
            <a:off x="6290500" y="990650"/>
            <a:ext cx="2739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We trained our Trustees to </a:t>
            </a:r>
            <a:r>
              <a:rPr lang="en" sz="1200" b="1">
                <a:latin typeface="Proxima Nova"/>
                <a:ea typeface="Proxima Nova"/>
                <a:cs typeface="Proxima Nova"/>
                <a:sym typeface="Proxima Nova"/>
              </a:rPr>
              <a:t>see data and track metrics</a:t>
            </a:r>
            <a:r>
              <a:rPr lang="en" sz="1200">
                <a:latin typeface="Proxima Nova"/>
                <a:ea typeface="Proxima Nova"/>
                <a:cs typeface="Proxima Nova"/>
                <a:sym typeface="Proxima Nova"/>
              </a:rPr>
              <a:t>. We worked with K12 Insight on an </a:t>
            </a:r>
            <a:r>
              <a:rPr lang="en" sz="1200" b="1">
                <a:latin typeface="Proxima Nova"/>
                <a:ea typeface="Proxima Nova"/>
                <a:cs typeface="Proxima Nova"/>
                <a:sym typeface="Proxima Nova"/>
              </a:rPr>
              <a:t>iterative improvement process</a:t>
            </a:r>
            <a:r>
              <a:rPr lang="en" sz="1200">
                <a:latin typeface="Proxima Nova"/>
                <a:ea typeface="Proxima Nova"/>
                <a:cs typeface="Proxima Nova"/>
                <a:sym typeface="Proxima Nova"/>
              </a:rPr>
              <a:t>. </a:t>
            </a:r>
            <a:endParaRPr sz="1200">
              <a:latin typeface="Proxima Nova"/>
              <a:ea typeface="Proxima Nova"/>
              <a:cs typeface="Proxima Nova"/>
              <a:sym typeface="Proxima Nova"/>
            </a:endParaRPr>
          </a:p>
        </p:txBody>
      </p:sp>
      <p:pic>
        <p:nvPicPr>
          <p:cNvPr id="676" name="Google Shape;676;p106"/>
          <p:cNvPicPr preferRelativeResize="0"/>
          <p:nvPr/>
        </p:nvPicPr>
        <p:blipFill>
          <a:blip r:embed="rId3">
            <a:alphaModFix/>
          </a:blip>
          <a:stretch>
            <a:fillRect/>
          </a:stretch>
        </p:blipFill>
        <p:spPr>
          <a:xfrm>
            <a:off x="-1773450" y="2715050"/>
            <a:ext cx="9282601" cy="466850"/>
          </a:xfrm>
          <a:prstGeom prst="rect">
            <a:avLst/>
          </a:prstGeom>
          <a:noFill/>
          <a:ln>
            <a:noFill/>
          </a:ln>
        </p:spPr>
      </p:pic>
      <p:cxnSp>
        <p:nvCxnSpPr>
          <p:cNvPr id="677" name="Google Shape;677;p106"/>
          <p:cNvCxnSpPr/>
          <p:nvPr/>
        </p:nvCxnSpPr>
        <p:spPr>
          <a:xfrm rot="10800000" flipH="1">
            <a:off x="6981600" y="1986050"/>
            <a:ext cx="4500" cy="1086000"/>
          </a:xfrm>
          <a:prstGeom prst="straightConnector1">
            <a:avLst/>
          </a:prstGeom>
          <a:noFill/>
          <a:ln w="38100" cap="flat" cmpd="sng">
            <a:solidFill>
              <a:srgbClr val="44B52E"/>
            </a:solidFill>
            <a:prstDash val="solid"/>
            <a:round/>
            <a:headEnd type="none" w="med" len="med"/>
            <a:tailEnd type="none" w="med" len="med"/>
          </a:ln>
        </p:spPr>
      </p:cxnSp>
      <p:sp>
        <p:nvSpPr>
          <p:cNvPr id="678" name="Google Shape;678;p106"/>
          <p:cNvSpPr/>
          <p:nvPr/>
        </p:nvSpPr>
        <p:spPr>
          <a:xfrm>
            <a:off x="6885450" y="1877375"/>
            <a:ext cx="196800" cy="214800"/>
          </a:xfrm>
          <a:prstGeom prst="ellipse">
            <a:avLst/>
          </a:prstGeom>
          <a:solidFill>
            <a:srgbClr val="44B52E"/>
          </a:solidFill>
          <a:ln w="9525" cap="flat" cmpd="sng">
            <a:solidFill>
              <a:srgbClr val="44B5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79" name="Google Shape;679;p106"/>
          <p:cNvCxnSpPr/>
          <p:nvPr/>
        </p:nvCxnSpPr>
        <p:spPr>
          <a:xfrm rot="10800000">
            <a:off x="2145200" y="2092175"/>
            <a:ext cx="0" cy="966300"/>
          </a:xfrm>
          <a:prstGeom prst="straightConnector1">
            <a:avLst/>
          </a:prstGeom>
          <a:noFill/>
          <a:ln w="38100" cap="flat" cmpd="sng">
            <a:solidFill>
              <a:srgbClr val="44B52E"/>
            </a:solidFill>
            <a:prstDash val="solid"/>
            <a:round/>
            <a:headEnd type="none" w="med" len="med"/>
            <a:tailEnd type="none" w="med" len="med"/>
          </a:ln>
        </p:spPr>
      </p:cxnSp>
      <p:sp>
        <p:nvSpPr>
          <p:cNvPr id="680" name="Google Shape;680;p106"/>
          <p:cNvSpPr/>
          <p:nvPr/>
        </p:nvSpPr>
        <p:spPr>
          <a:xfrm>
            <a:off x="2046800" y="2029725"/>
            <a:ext cx="196800" cy="214800"/>
          </a:xfrm>
          <a:prstGeom prst="ellipse">
            <a:avLst/>
          </a:prstGeom>
          <a:solidFill>
            <a:srgbClr val="44B52E"/>
          </a:solidFill>
          <a:ln w="9525" cap="flat" cmpd="sng">
            <a:solidFill>
              <a:srgbClr val="44B5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06"/>
          <p:cNvSpPr/>
          <p:nvPr/>
        </p:nvSpPr>
        <p:spPr>
          <a:xfrm>
            <a:off x="4350700" y="1036850"/>
            <a:ext cx="196800" cy="214800"/>
          </a:xfrm>
          <a:prstGeom prst="ellipse">
            <a:avLst/>
          </a:prstGeom>
          <a:solidFill>
            <a:srgbClr val="44B52E"/>
          </a:solidFill>
          <a:ln w="9525" cap="flat" cmpd="sng">
            <a:solidFill>
              <a:srgbClr val="44B5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82" name="Google Shape;682;p106"/>
          <p:cNvCxnSpPr/>
          <p:nvPr/>
        </p:nvCxnSpPr>
        <p:spPr>
          <a:xfrm flipH="1">
            <a:off x="991875" y="3049525"/>
            <a:ext cx="5700" cy="1052100"/>
          </a:xfrm>
          <a:prstGeom prst="straightConnector1">
            <a:avLst/>
          </a:prstGeom>
          <a:noFill/>
          <a:ln w="38100" cap="flat" cmpd="sng">
            <a:solidFill>
              <a:srgbClr val="FB2D00"/>
            </a:solidFill>
            <a:prstDash val="solid"/>
            <a:round/>
            <a:headEnd type="none" w="med" len="med"/>
            <a:tailEnd type="none" w="med" len="med"/>
          </a:ln>
        </p:spPr>
      </p:cxnSp>
      <p:sp>
        <p:nvSpPr>
          <p:cNvPr id="683" name="Google Shape;683;p106"/>
          <p:cNvSpPr/>
          <p:nvPr/>
        </p:nvSpPr>
        <p:spPr>
          <a:xfrm rot="10800000">
            <a:off x="893550" y="3884275"/>
            <a:ext cx="196800" cy="214800"/>
          </a:xfrm>
          <a:prstGeom prst="ellipse">
            <a:avLst/>
          </a:prstGeom>
          <a:solidFill>
            <a:srgbClr val="FB2D00"/>
          </a:solidFill>
          <a:ln w="9525" cap="flat" cmpd="sng">
            <a:solidFill>
              <a:srgbClr val="FB2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84" name="Google Shape;684;p106"/>
          <p:cNvCxnSpPr/>
          <p:nvPr/>
        </p:nvCxnSpPr>
        <p:spPr>
          <a:xfrm>
            <a:off x="3417075" y="3049525"/>
            <a:ext cx="0" cy="609300"/>
          </a:xfrm>
          <a:prstGeom prst="straightConnector1">
            <a:avLst/>
          </a:prstGeom>
          <a:noFill/>
          <a:ln w="38100" cap="flat" cmpd="sng">
            <a:solidFill>
              <a:srgbClr val="FB2D00"/>
            </a:solidFill>
            <a:prstDash val="solid"/>
            <a:round/>
            <a:headEnd type="none" w="med" len="med"/>
            <a:tailEnd type="none" w="med" len="med"/>
          </a:ln>
        </p:spPr>
      </p:cxnSp>
      <p:sp>
        <p:nvSpPr>
          <p:cNvPr id="685" name="Google Shape;685;p106"/>
          <p:cNvSpPr/>
          <p:nvPr/>
        </p:nvSpPr>
        <p:spPr>
          <a:xfrm rot="10800000">
            <a:off x="3313050" y="3655675"/>
            <a:ext cx="196800" cy="214800"/>
          </a:xfrm>
          <a:prstGeom prst="ellipse">
            <a:avLst/>
          </a:prstGeom>
          <a:solidFill>
            <a:srgbClr val="FB2D00"/>
          </a:solidFill>
          <a:ln w="9525" cap="flat" cmpd="sng">
            <a:solidFill>
              <a:srgbClr val="FB2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86" name="Google Shape;686;p106"/>
          <p:cNvCxnSpPr/>
          <p:nvPr/>
        </p:nvCxnSpPr>
        <p:spPr>
          <a:xfrm flipH="1">
            <a:off x="5791125" y="3049525"/>
            <a:ext cx="5700" cy="1052100"/>
          </a:xfrm>
          <a:prstGeom prst="straightConnector1">
            <a:avLst/>
          </a:prstGeom>
          <a:noFill/>
          <a:ln w="38100" cap="flat" cmpd="sng">
            <a:solidFill>
              <a:srgbClr val="FB2D00"/>
            </a:solidFill>
            <a:prstDash val="solid"/>
            <a:round/>
            <a:headEnd type="none" w="med" len="med"/>
            <a:tailEnd type="none" w="med" len="med"/>
          </a:ln>
        </p:spPr>
      </p:cxnSp>
      <p:sp>
        <p:nvSpPr>
          <p:cNvPr id="687" name="Google Shape;687;p106"/>
          <p:cNvSpPr/>
          <p:nvPr/>
        </p:nvSpPr>
        <p:spPr>
          <a:xfrm rot="10800000">
            <a:off x="5692800" y="4036675"/>
            <a:ext cx="196800" cy="214800"/>
          </a:xfrm>
          <a:prstGeom prst="ellipse">
            <a:avLst/>
          </a:prstGeom>
          <a:solidFill>
            <a:srgbClr val="FB2D00"/>
          </a:solidFill>
          <a:ln w="9525" cap="flat" cmpd="sng">
            <a:solidFill>
              <a:srgbClr val="FB2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06"/>
          <p:cNvSpPr txBox="1"/>
          <p:nvPr/>
        </p:nvSpPr>
        <p:spPr>
          <a:xfrm>
            <a:off x="143125" y="4105075"/>
            <a:ext cx="2388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Like many districts, we struggled with </a:t>
            </a:r>
            <a:r>
              <a:rPr lang="en" sz="1200" b="1">
                <a:latin typeface="Proxima Nova"/>
                <a:ea typeface="Proxima Nova"/>
                <a:cs typeface="Proxima Nova"/>
                <a:sym typeface="Proxima Nova"/>
              </a:rPr>
              <a:t>board communications</a:t>
            </a:r>
            <a:r>
              <a:rPr lang="en" sz="1200">
                <a:latin typeface="Proxima Nova"/>
                <a:ea typeface="Proxima Nova"/>
                <a:cs typeface="Proxima Nova"/>
                <a:sym typeface="Proxima Nova"/>
              </a:rPr>
              <a:t> and </a:t>
            </a:r>
            <a:r>
              <a:rPr lang="en" sz="1200" b="1">
                <a:latin typeface="Proxima Nova"/>
                <a:ea typeface="Proxima Nova"/>
                <a:cs typeface="Proxima Nova"/>
                <a:sym typeface="Proxima Nova"/>
              </a:rPr>
              <a:t>ensuring accountability</a:t>
            </a:r>
            <a:r>
              <a:rPr lang="en" sz="1200">
                <a:latin typeface="Proxima Nova"/>
                <a:ea typeface="Proxima Nova"/>
                <a:cs typeface="Proxima Nova"/>
                <a:sym typeface="Proxima Nova"/>
              </a:rPr>
              <a:t>. </a:t>
            </a:r>
            <a:endParaRPr sz="1200">
              <a:latin typeface="Proxima Nova"/>
              <a:ea typeface="Proxima Nova"/>
              <a:cs typeface="Proxima Nova"/>
              <a:sym typeface="Proxima Nova"/>
            </a:endParaRPr>
          </a:p>
        </p:txBody>
      </p:sp>
      <p:sp>
        <p:nvSpPr>
          <p:cNvPr id="689" name="Google Shape;689;p106"/>
          <p:cNvSpPr txBox="1"/>
          <p:nvPr/>
        </p:nvSpPr>
        <p:spPr>
          <a:xfrm>
            <a:off x="698125" y="1251650"/>
            <a:ext cx="2739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We took the important first step of deciding we needed to </a:t>
            </a:r>
            <a:r>
              <a:rPr lang="en" sz="1200" b="1">
                <a:latin typeface="Proxima Nova"/>
                <a:ea typeface="Proxima Nova"/>
                <a:cs typeface="Proxima Nova"/>
                <a:sym typeface="Proxima Nova"/>
              </a:rPr>
              <a:t>transform our communications through Let’s Talk</a:t>
            </a:r>
            <a:r>
              <a:rPr lang="en" sz="1200">
                <a:latin typeface="Proxima Nova"/>
                <a:ea typeface="Proxima Nova"/>
                <a:cs typeface="Proxima Nova"/>
                <a:sym typeface="Proxima Nova"/>
              </a:rPr>
              <a:t>.</a:t>
            </a:r>
            <a:endParaRPr sz="1200">
              <a:latin typeface="Proxima Nova"/>
              <a:ea typeface="Proxima Nova"/>
              <a:cs typeface="Proxima Nova"/>
              <a:sym typeface="Proxima Nova"/>
            </a:endParaRPr>
          </a:p>
        </p:txBody>
      </p:sp>
      <p:sp>
        <p:nvSpPr>
          <p:cNvPr id="690" name="Google Shape;690;p106"/>
          <p:cNvSpPr txBox="1"/>
          <p:nvPr/>
        </p:nvSpPr>
        <p:spPr>
          <a:xfrm>
            <a:off x="2722675" y="3800275"/>
            <a:ext cx="2313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We worked hard to get </a:t>
            </a:r>
            <a:r>
              <a:rPr lang="en" sz="1200" b="1">
                <a:latin typeface="Proxima Nova"/>
                <a:ea typeface="Proxima Nova"/>
                <a:cs typeface="Proxima Nova"/>
                <a:sym typeface="Proxima Nova"/>
              </a:rPr>
              <a:t>buy-in from district leadership</a:t>
            </a:r>
            <a:r>
              <a:rPr lang="en" sz="1200">
                <a:latin typeface="Proxima Nova"/>
                <a:ea typeface="Proxima Nova"/>
                <a:cs typeface="Proxima Nova"/>
                <a:sym typeface="Proxima Nova"/>
              </a:rPr>
              <a:t> and department leaders.</a:t>
            </a:r>
            <a:endParaRPr sz="1200">
              <a:latin typeface="Proxima Nova"/>
              <a:ea typeface="Proxima Nova"/>
              <a:cs typeface="Proxima Nova"/>
              <a:sym typeface="Proxima Nova"/>
            </a:endParaRPr>
          </a:p>
        </p:txBody>
      </p:sp>
      <p:sp>
        <p:nvSpPr>
          <p:cNvPr id="691" name="Google Shape;691;p106"/>
          <p:cNvSpPr txBox="1"/>
          <p:nvPr/>
        </p:nvSpPr>
        <p:spPr>
          <a:xfrm>
            <a:off x="5326075" y="4238450"/>
            <a:ext cx="3109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We </a:t>
            </a:r>
            <a:r>
              <a:rPr lang="en" sz="1200" b="1">
                <a:latin typeface="Proxima Nova"/>
                <a:ea typeface="Proxima Nova"/>
                <a:cs typeface="Proxima Nova"/>
                <a:sym typeface="Proxima Nova"/>
              </a:rPr>
              <a:t>hosted many trainings</a:t>
            </a:r>
            <a:r>
              <a:rPr lang="en" sz="1200">
                <a:latin typeface="Proxima Nova"/>
                <a:ea typeface="Proxima Nova"/>
                <a:cs typeface="Proxima Nova"/>
                <a:sym typeface="Proxima Nova"/>
              </a:rPr>
              <a:t> and were diligent about </a:t>
            </a:r>
            <a:r>
              <a:rPr lang="en" sz="1200" b="1">
                <a:latin typeface="Proxima Nova"/>
                <a:ea typeface="Proxima Nova"/>
                <a:cs typeface="Proxima Nova"/>
                <a:sym typeface="Proxima Nova"/>
              </a:rPr>
              <a:t>ensuring senior leadership felt comfortable</a:t>
            </a:r>
            <a:r>
              <a:rPr lang="en" sz="1200">
                <a:latin typeface="Proxima Nova"/>
                <a:ea typeface="Proxima Nova"/>
                <a:cs typeface="Proxima Nova"/>
                <a:sym typeface="Proxima Nova"/>
              </a:rPr>
              <a:t> with the platform. </a:t>
            </a:r>
            <a:endParaRPr sz="1200">
              <a:latin typeface="Proxima Nova"/>
              <a:ea typeface="Proxima Nova"/>
              <a:cs typeface="Proxima Nova"/>
              <a:sym typeface="Proxima Nova"/>
            </a:endParaRPr>
          </a:p>
        </p:txBody>
      </p:sp>
      <p:sp>
        <p:nvSpPr>
          <p:cNvPr id="692" name="Google Shape;692;p106"/>
          <p:cNvSpPr txBox="1"/>
          <p:nvPr/>
        </p:nvSpPr>
        <p:spPr>
          <a:xfrm>
            <a:off x="2988700" y="473725"/>
            <a:ext cx="3225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We launched </a:t>
            </a:r>
            <a:r>
              <a:rPr lang="en" sz="1200" b="1">
                <a:latin typeface="Proxima Nova"/>
                <a:ea typeface="Proxima Nova"/>
                <a:cs typeface="Proxima Nova"/>
                <a:sym typeface="Proxima Nova"/>
              </a:rPr>
              <a:t>K12 Insight’s Let’s Talk customer service and intelligence platform</a:t>
            </a:r>
            <a:r>
              <a:rPr lang="en" sz="1200">
                <a:latin typeface="Proxima Nova"/>
                <a:ea typeface="Proxima Nova"/>
                <a:cs typeface="Proxima Nova"/>
                <a:sym typeface="Proxima Nova"/>
              </a:rPr>
              <a:t>!</a:t>
            </a:r>
            <a:endParaRPr sz="1200">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12 Insight 2022">
  <a:themeElements>
    <a:clrScheme name="Simple Light">
      <a:dk1>
        <a:srgbClr val="000000"/>
      </a:dk1>
      <a:lt1>
        <a:srgbClr val="FFFFFF"/>
      </a:lt1>
      <a:dk2>
        <a:srgbClr val="113D69"/>
      </a:dk2>
      <a:lt2>
        <a:srgbClr val="4999DB"/>
      </a:lt2>
      <a:accent1>
        <a:srgbClr val="522868"/>
      </a:accent1>
      <a:accent2>
        <a:srgbClr val="159B8E"/>
      </a:accent2>
      <a:accent3>
        <a:srgbClr val="66B345"/>
      </a:accent3>
      <a:accent4>
        <a:srgbClr val="BABA0F"/>
      </a:accent4>
      <a:accent5>
        <a:srgbClr val="FDB913"/>
      </a:accent5>
      <a:accent6>
        <a:srgbClr val="E74425"/>
      </a:accent6>
      <a:hlink>
        <a:srgbClr val="FF890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2630</Words>
  <Application>Microsoft Office PowerPoint</Application>
  <PresentationFormat>On-screen Show (16:9)</PresentationFormat>
  <Paragraphs>180</Paragraphs>
  <Slides>18</Slides>
  <Notes>18</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18</vt:i4>
      </vt:variant>
    </vt:vector>
  </HeadingPairs>
  <TitlesOfParts>
    <vt:vector size="31" baseType="lpstr">
      <vt:lpstr>Proxima Nova</vt:lpstr>
      <vt:lpstr>Georgia</vt:lpstr>
      <vt:lpstr>Lora</vt:lpstr>
      <vt:lpstr>Proxima Nova Extrabold</vt:lpstr>
      <vt:lpstr>Lora SemiBold</vt:lpstr>
      <vt:lpstr>Arial</vt:lpstr>
      <vt:lpstr>Calibri</vt:lpstr>
      <vt:lpstr>Proxima Nova Semibold</vt:lpstr>
      <vt:lpstr>Simple Light</vt:lpstr>
      <vt:lpstr>Simple Light</vt:lpstr>
      <vt:lpstr>K12 Insight 2022</vt:lpstr>
      <vt:lpstr>Simple Light</vt:lpstr>
      <vt:lpstr>Simple Light</vt:lpstr>
      <vt:lpstr>How Austin ISD  Transformed School Board Communications</vt:lpstr>
      <vt:lpstr>PowerPoint Presentation</vt:lpstr>
      <vt:lpstr>Radical paradigm shift in communications</vt:lpstr>
      <vt:lpstr>PowerPoint Presentation</vt:lpstr>
      <vt:lpstr>The K-12 marketplace is competitive.</vt:lpstr>
      <vt:lpstr> …districts need to earn trust by providing superior customer service in addition to an excellent education.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Austin ISD  Transformed School Board Communications</dc:title>
  <dc:creator>Tonya Harris</dc:creator>
  <cp:lastModifiedBy>Tonya Harris</cp:lastModifiedBy>
  <cp:revision>1</cp:revision>
  <dcterms:modified xsi:type="dcterms:W3CDTF">2023-07-18T20:49:47Z</dcterms:modified>
</cp:coreProperties>
</file>